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393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hild looking through binoculars at a snowy mountain landscape"/>
          <p:cNvSpPr>
            <a:spLocks noGrp="1"/>
          </p:cNvSpPr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mall rocky island covered with grass and surrounded by ocean with blue sky in the background"/>
          <p:cNvSpPr>
            <a:spLocks noGrp="1"/>
          </p:cNvSpPr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Red boat moored by a dock in a river with trees along the shoreline and a cloudy blue sky in the background"/>
          <p:cNvSpPr>
            <a:spLocks noGrp="1"/>
          </p:cNvSpPr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2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r>
              <a:t>“Type a quote here.”</a:t>
            </a:r>
          </a:p>
        </p:txBody>
      </p:sp>
      <p:sp>
        <p:nvSpPr>
          <p:cNvPr id="11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anoramic photo of two canoeists on a wide river with snowy mountains in the background"/>
          <p:cNvSpPr>
            <a:spLocks noGrp="1"/>
          </p:cNvSpPr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noramic photo of two canoeists on a wide river with snowy mountains in the background"/>
          <p:cNvSpPr>
            <a:spLocks noGrp="1"/>
          </p:cNvSpPr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d boat moored by a dock in a river with trees along the shoreline and a cloudy blue sky in the background"/>
          <p:cNvSpPr>
            <a:spLocks noGrp="1"/>
          </p:cNvSpPr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d boat moored by a dock in a river with trees along the shoreline and a cloudy blue sky in the background"/>
          <p:cNvSpPr>
            <a:spLocks noGrp="1"/>
          </p:cNvSpPr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01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wiftCabSG"/>
          <p:cNvSpPr txBox="1"/>
          <p:nvPr/>
        </p:nvSpPr>
        <p:spPr>
          <a:xfrm>
            <a:off x="8654788" y="960597"/>
            <a:ext cx="8836680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 b="1">
                <a:gradFill flip="none" rotWithShape="1">
                  <a:gsLst>
                    <a:gs pos="0">
                      <a:srgbClr val="FFFFFF"/>
                    </a:gs>
                    <a:gs pos="100000">
                      <a:srgbClr val="E8BD48"/>
                    </a:gs>
                  </a:gsLst>
                  <a:lin ang="6292075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SwiftCabSG</a:t>
            </a:r>
          </a:p>
        </p:txBody>
      </p:sp>
      <p:pic>
        <p:nvPicPr>
          <p:cNvPr id="138" name="Frame 2.png" descr="Fram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300" y="3709507"/>
            <a:ext cx="6961400" cy="6961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By Team Matrix"/>
          <p:cNvSpPr txBox="1"/>
          <p:nvPr/>
        </p:nvSpPr>
        <p:spPr>
          <a:xfrm>
            <a:off x="1869124" y="12395961"/>
            <a:ext cx="541170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By Team Matrix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ind affordable rides effortlessly"/>
          <p:cNvSpPr txBox="1"/>
          <p:nvPr/>
        </p:nvSpPr>
        <p:spPr>
          <a:xfrm>
            <a:off x="850356" y="5681347"/>
            <a:ext cx="19259803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900" b="1">
                <a:latin typeface="Helvetica"/>
                <a:ea typeface="Helvetica"/>
                <a:cs typeface="Helvetica"/>
                <a:sym typeface="Helvetica"/>
              </a:defRPr>
            </a:pPr>
            <a:r>
              <a:t>Find </a:t>
            </a:r>
            <a:r>
              <a:rPr>
                <a:gradFill flip="none" rotWithShape="1">
                  <a:gsLst>
                    <a:gs pos="0">
                      <a:schemeClr val="accent3">
                        <a:satOff val="-13807"/>
                        <a:lumOff val="19329"/>
                      </a:schemeClr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</a:rPr>
              <a:t>affordable</a:t>
            </a:r>
            <a:r>
              <a:t> rides </a:t>
            </a:r>
            <a:r>
              <a:rPr i="1">
                <a:gradFill flip="none" rotWithShape="1">
                  <a:gsLst>
                    <a:gs pos="0">
                      <a:schemeClr val="accent4">
                        <a:hueOff val="-241732"/>
                        <a:satOff val="29417"/>
                        <a:lumOff val="20730"/>
                      </a:schemeClr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effortlessly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fficient And Si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gradFill flip="none" rotWithShape="1">
                  <a:gsLst>
                    <a:gs pos="0">
                      <a:srgbClr val="DCDEE0"/>
                    </a:gs>
                    <a:gs pos="100000">
                      <a:schemeClr val="accent3"/>
                    </a:gs>
                  </a:gsLst>
                  <a:lin ang="16863386" scaled="0"/>
                </a:gradFill>
              </a:rPr>
              <a:t>Efficient</a:t>
            </a:r>
            <a:r>
              <a:t> And </a:t>
            </a:r>
            <a:r>
              <a:rPr>
                <a:gradFill flip="none" rotWithShape="1">
                  <a:gsLst>
                    <a:gs pos="0">
                      <a:srgbClr val="DCDEE0"/>
                    </a:gs>
                    <a:gs pos="100000">
                      <a:schemeClr val="accent3"/>
                    </a:gs>
                  </a:gsLst>
                  <a:lin ang="16863386" scaled="0"/>
                </a:gradFill>
              </a:rPr>
              <a:t>Simple</a:t>
            </a:r>
          </a:p>
        </p:txBody>
      </p:sp>
      <p:sp>
        <p:nvSpPr>
          <p:cNvPr id="172" name="Line"/>
          <p:cNvSpPr/>
          <p:nvPr/>
        </p:nvSpPr>
        <p:spPr>
          <a:xfrm>
            <a:off x="5058597" y="6699752"/>
            <a:ext cx="6856798" cy="1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3" name="Simply type where you want to go"/>
          <p:cNvSpPr txBox="1"/>
          <p:nvPr/>
        </p:nvSpPr>
        <p:spPr>
          <a:xfrm>
            <a:off x="3530064" y="5092951"/>
            <a:ext cx="377717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r>
              <a:t>Simply type where you want to go</a:t>
            </a:r>
          </a:p>
        </p:txBody>
      </p:sp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2"/>
          <a:srcRect l="4631" t="3093" r="4131"/>
          <a:stretch>
            <a:fillRect/>
          </a:stretch>
        </p:blipFill>
        <p:spPr>
          <a:xfrm>
            <a:off x="9718421" y="7575053"/>
            <a:ext cx="4348164" cy="4485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6" y="0"/>
                </a:moveTo>
                <a:lnTo>
                  <a:pt x="1589" y="319"/>
                </a:lnTo>
                <a:cubicBezTo>
                  <a:pt x="752" y="724"/>
                  <a:pt x="294" y="1342"/>
                  <a:pt x="120" y="2310"/>
                </a:cubicBezTo>
                <a:cubicBezTo>
                  <a:pt x="37" y="2773"/>
                  <a:pt x="0" y="5943"/>
                  <a:pt x="0" y="12295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568" y="11915"/>
                </a:lnTo>
                <a:cubicBezTo>
                  <a:pt x="21538" y="2960"/>
                  <a:pt x="21520" y="2193"/>
                  <a:pt x="21342" y="1758"/>
                </a:cubicBezTo>
                <a:cubicBezTo>
                  <a:pt x="21044" y="1032"/>
                  <a:pt x="20666" y="629"/>
                  <a:pt x="19977" y="302"/>
                </a:cubicBezTo>
                <a:lnTo>
                  <a:pt x="19345" y="0"/>
                </a:lnTo>
                <a:lnTo>
                  <a:pt x="10796" y="0"/>
                </a:lnTo>
                <a:lnTo>
                  <a:pt x="2246" y="0"/>
                </a:lnTo>
                <a:close/>
              </a:path>
            </a:pathLst>
          </a:cu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75" name="The route for you"/>
          <p:cNvSpPr txBox="1"/>
          <p:nvPr/>
        </p:nvSpPr>
        <p:spPr>
          <a:xfrm>
            <a:off x="9764477" y="5707741"/>
            <a:ext cx="419744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r>
              <a:t>The route for you</a:t>
            </a:r>
          </a:p>
        </p:txBody>
      </p:sp>
      <p:sp>
        <p:nvSpPr>
          <p:cNvPr id="176" name="Available rides will be arranged from cheapest to priciest"/>
          <p:cNvSpPr txBox="1"/>
          <p:nvPr/>
        </p:nvSpPr>
        <p:spPr>
          <a:xfrm>
            <a:off x="15546297" y="4909051"/>
            <a:ext cx="6029862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sz="3200"/>
              <a:t>Available rides will be arranged from cheapest to priciest</a:t>
            </a:r>
            <a:r>
              <a:t> </a:t>
            </a:r>
          </a:p>
        </p:txBody>
      </p:sp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3"/>
          <a:srcRect l="2058" t="26" r="726" b="2"/>
          <a:stretch>
            <a:fillRect/>
          </a:stretch>
        </p:blipFill>
        <p:spPr>
          <a:xfrm>
            <a:off x="3035817" y="7696701"/>
            <a:ext cx="4765664" cy="357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10830" y="0"/>
                </a:moveTo>
                <a:cubicBezTo>
                  <a:pt x="6161" y="7"/>
                  <a:pt x="2692" y="42"/>
                  <a:pt x="2618" y="94"/>
                </a:cubicBezTo>
                <a:cubicBezTo>
                  <a:pt x="2542" y="147"/>
                  <a:pt x="2307" y="270"/>
                  <a:pt x="2095" y="369"/>
                </a:cubicBezTo>
                <a:cubicBezTo>
                  <a:pt x="1233" y="775"/>
                  <a:pt x="618" y="1616"/>
                  <a:pt x="264" y="2872"/>
                </a:cubicBezTo>
                <a:cubicBezTo>
                  <a:pt x="11" y="3767"/>
                  <a:pt x="-18" y="5062"/>
                  <a:pt x="7" y="13887"/>
                </a:cubicBezTo>
                <a:lnTo>
                  <a:pt x="28" y="21600"/>
                </a:lnTo>
                <a:lnTo>
                  <a:pt x="21582" y="21600"/>
                </a:lnTo>
                <a:lnTo>
                  <a:pt x="21582" y="13348"/>
                </a:lnTo>
                <a:cubicBezTo>
                  <a:pt x="21582" y="4829"/>
                  <a:pt x="21550" y="3796"/>
                  <a:pt x="21255" y="2740"/>
                </a:cubicBezTo>
                <a:cubicBezTo>
                  <a:pt x="20931" y="1583"/>
                  <a:pt x="20271" y="732"/>
                  <a:pt x="19413" y="360"/>
                </a:cubicBezTo>
                <a:cubicBezTo>
                  <a:pt x="19168" y="254"/>
                  <a:pt x="18933" y="126"/>
                  <a:pt x="18891" y="79"/>
                </a:cubicBezTo>
                <a:cubicBezTo>
                  <a:pt x="18854" y="38"/>
                  <a:pt x="15251" y="8"/>
                  <a:pt x="10830" y="0"/>
                </a:cubicBezTo>
                <a:close/>
              </a:path>
            </a:pathLst>
          </a:cu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4"/>
          <a:srcRect l="6816" r="6816" b="2371"/>
          <a:stretch>
            <a:fillRect/>
          </a:stretch>
        </p:blipFill>
        <p:spPr>
          <a:xfrm>
            <a:off x="15983525" y="7470199"/>
            <a:ext cx="5155415" cy="402640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79" name="Line"/>
          <p:cNvSpPr/>
          <p:nvPr/>
        </p:nvSpPr>
        <p:spPr>
          <a:xfrm>
            <a:off x="11890271" y="6699751"/>
            <a:ext cx="6856798" cy="1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pplication Live Demo"/>
          <p:cNvSpPr txBox="1">
            <a:spLocks noGrp="1"/>
          </p:cNvSpPr>
          <p:nvPr>
            <p:ph type="title"/>
          </p:nvPr>
        </p:nvSpPr>
        <p:spPr>
          <a:xfrm>
            <a:off x="1778000" y="-330200"/>
            <a:ext cx="20815300" cy="2984500"/>
          </a:xfrm>
          <a:prstGeom prst="rect">
            <a:avLst/>
          </a:prstGeo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rgbClr val="DCDEE0"/>
                    </a:gs>
                    <a:gs pos="100000">
                      <a:schemeClr val="accent3"/>
                    </a:gs>
                  </a:gsLst>
                  <a:lin ang="16863386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gradFill flip="none" rotWithShape="1">
                  <a:gsLst>
                    <a:gs pos="0">
                      <a:srgbClr val="DCDEE0"/>
                    </a:gs>
                    <a:gs pos="100000">
                      <a:schemeClr val="accent3"/>
                    </a:gs>
                  </a:gsLst>
                  <a:lin ang="16863386" scaled="0"/>
                </a:gradFill>
              </a:rPr>
              <a:t>Application Live Demo</a:t>
            </a:r>
          </a:p>
        </p:txBody>
      </p:sp>
      <p:pic>
        <p:nvPicPr>
          <p:cNvPr id="182" name="Screen Recording 2024-06-07 at 11.38.39 AM.mov" descr="Screen Recording 2024-06-07 at 11.38.39 AM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2216825"/>
            <a:ext cx="5588000" cy="11197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ounded Rectangle"/>
          <p:cNvSpPr/>
          <p:nvPr/>
        </p:nvSpPr>
        <p:spPr>
          <a:xfrm>
            <a:off x="2992112" y="8665102"/>
            <a:ext cx="13635450" cy="4177764"/>
          </a:xfrm>
          <a:prstGeom prst="roundRect">
            <a:avLst>
              <a:gd name="adj" fmla="val 17899"/>
            </a:avLst>
          </a:prstGeom>
          <a:solidFill>
            <a:srgbClr val="31333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5" name="Rounded Rectangle"/>
          <p:cNvSpPr/>
          <p:nvPr/>
        </p:nvSpPr>
        <p:spPr>
          <a:xfrm>
            <a:off x="16923838" y="8682974"/>
            <a:ext cx="5384957" cy="4192819"/>
          </a:xfrm>
          <a:prstGeom prst="roundRect">
            <a:avLst>
              <a:gd name="adj" fmla="val 16509"/>
            </a:avLst>
          </a:prstGeom>
          <a:solidFill>
            <a:srgbClr val="31333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6" name="Rounded Rectangle"/>
          <p:cNvSpPr/>
          <p:nvPr/>
        </p:nvSpPr>
        <p:spPr>
          <a:xfrm>
            <a:off x="2811146" y="4713560"/>
            <a:ext cx="8785494" cy="3779981"/>
          </a:xfrm>
          <a:prstGeom prst="roundRect">
            <a:avLst>
              <a:gd name="adj" fmla="val 16579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7" name="Less…"/>
          <p:cNvSpPr txBox="1"/>
          <p:nvPr/>
        </p:nvSpPr>
        <p:spPr>
          <a:xfrm>
            <a:off x="17784963" y="11327603"/>
            <a:ext cx="366270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500" b="1">
                <a:latin typeface="Helvetica"/>
                <a:ea typeface="Helvetica"/>
                <a:cs typeface="Helvetica"/>
                <a:sym typeface="Helvetica"/>
              </a:defRPr>
            </a:pPr>
            <a:r>
              <a:t>Less </a:t>
            </a:r>
          </a:p>
          <a:p>
            <a:pPr algn="ctr">
              <a:spcBef>
                <a:spcPts val="0"/>
              </a:spcBef>
              <a:defRPr sz="35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Time-consuming</a:t>
            </a:r>
          </a:p>
        </p:txBody>
      </p:sp>
      <p:sp>
        <p:nvSpPr>
          <p:cNvPr id="188" name="􁅗"/>
          <p:cNvSpPr txBox="1"/>
          <p:nvPr/>
        </p:nvSpPr>
        <p:spPr>
          <a:xfrm>
            <a:off x="18320278" y="8766436"/>
            <a:ext cx="2592076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5400">
                <a:latin typeface="SF Pro Regular"/>
                <a:ea typeface="SF Pro Regular"/>
                <a:cs typeface="SF Pro Regular"/>
                <a:sym typeface="SF Pro Regular"/>
              </a:defRPr>
            </a:lvl1pPr>
          </a:lstStyle>
          <a:p>
            <a:r>
              <a:t>􁅗</a:t>
            </a:r>
          </a:p>
        </p:txBody>
      </p:sp>
      <p:sp>
        <p:nvSpPr>
          <p:cNvPr id="189" name="Rounded Rectangle"/>
          <p:cNvSpPr/>
          <p:nvPr/>
        </p:nvSpPr>
        <p:spPr>
          <a:xfrm>
            <a:off x="16887119" y="1566078"/>
            <a:ext cx="5410357" cy="6687295"/>
          </a:xfrm>
          <a:prstGeom prst="roundRect">
            <a:avLst>
              <a:gd name="adj" fmla="val 7031"/>
            </a:avLst>
          </a:prstGeom>
          <a:solidFill>
            <a:srgbClr val="31333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0" name="different…"/>
          <p:cNvSpPr txBox="1"/>
          <p:nvPr/>
        </p:nvSpPr>
        <p:spPr>
          <a:xfrm>
            <a:off x="17450965" y="1683925"/>
            <a:ext cx="4330701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8300" b="1">
                <a:solidFill>
                  <a:srgbClr val="5F657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different</a:t>
            </a:r>
          </a:p>
          <a:p>
            <a:pPr algn="ctr">
              <a:spcBef>
                <a:spcPts val="0"/>
              </a:spcBef>
              <a:defRPr sz="8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apps </a:t>
            </a:r>
          </a:p>
          <a:p>
            <a:pPr algn="ctr">
              <a:spcBef>
                <a:spcPts val="0"/>
              </a:spcBef>
              <a:defRPr sz="8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into </a:t>
            </a:r>
          </a:p>
          <a:p>
            <a:pPr algn="ctr">
              <a:spcBef>
                <a:spcPts val="0"/>
              </a:spcBef>
              <a:defRPr sz="8300" b="1">
                <a:solidFill>
                  <a:srgbClr val="69748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one</a:t>
            </a:r>
          </a:p>
          <a:p>
            <a:pPr algn="ctr">
              <a:spcBef>
                <a:spcPts val="0"/>
              </a:spcBef>
              <a:defRPr sz="8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platform</a:t>
            </a:r>
          </a:p>
        </p:txBody>
      </p:sp>
      <p:pic>
        <p:nvPicPr>
          <p:cNvPr id="191" name="Screenshot 2024-06-07 at 12.09.25 AM.png" descr="Screenshot 2024-06-07 at 12.09.25 AM.png"/>
          <p:cNvPicPr>
            <a:picLocks noChangeAspect="1"/>
          </p:cNvPicPr>
          <p:nvPr/>
        </p:nvPicPr>
        <p:blipFill>
          <a:blip r:embed="rId3"/>
          <a:srcRect l="4793" t="6993" r="4268"/>
          <a:stretch>
            <a:fillRect/>
          </a:stretch>
        </p:blipFill>
        <p:spPr>
          <a:xfrm>
            <a:off x="11743948" y="4413335"/>
            <a:ext cx="4995863" cy="3932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4" extrusionOk="0">
                <a:moveTo>
                  <a:pt x="10802" y="0"/>
                </a:moveTo>
                <a:cubicBezTo>
                  <a:pt x="2136" y="0"/>
                  <a:pt x="2412" y="-35"/>
                  <a:pt x="1304" y="1230"/>
                </a:cubicBezTo>
                <a:cubicBezTo>
                  <a:pt x="961" y="1622"/>
                  <a:pt x="544" y="2289"/>
                  <a:pt x="378" y="2714"/>
                </a:cubicBezTo>
                <a:lnTo>
                  <a:pt x="106" y="3401"/>
                </a:lnTo>
                <a:cubicBezTo>
                  <a:pt x="94" y="3457"/>
                  <a:pt x="85" y="3515"/>
                  <a:pt x="74" y="3571"/>
                </a:cubicBezTo>
                <a:lnTo>
                  <a:pt x="38" y="12524"/>
                </a:lnTo>
                <a:lnTo>
                  <a:pt x="0" y="21564"/>
                </a:lnTo>
                <a:lnTo>
                  <a:pt x="10807" y="21564"/>
                </a:lnTo>
                <a:lnTo>
                  <a:pt x="21600" y="21564"/>
                </a:lnTo>
                <a:lnTo>
                  <a:pt x="21564" y="12605"/>
                </a:lnTo>
                <a:lnTo>
                  <a:pt x="21528" y="3647"/>
                </a:lnTo>
                <a:lnTo>
                  <a:pt x="21224" y="2792"/>
                </a:lnTo>
                <a:cubicBezTo>
                  <a:pt x="21043" y="2283"/>
                  <a:pt x="20667" y="1647"/>
                  <a:pt x="20298" y="1225"/>
                </a:cubicBezTo>
                <a:cubicBezTo>
                  <a:pt x="19193" y="-36"/>
                  <a:pt x="19465" y="0"/>
                  <a:pt x="10802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2" name="Frame 2.png" descr="Frame 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3317" y="5565430"/>
            <a:ext cx="8382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ounded Rectangle"/>
          <p:cNvSpPr/>
          <p:nvPr/>
        </p:nvSpPr>
        <p:spPr>
          <a:xfrm>
            <a:off x="12411116" y="5566110"/>
            <a:ext cx="1779779" cy="1779779"/>
          </a:xfrm>
          <a:prstGeom prst="roundRect">
            <a:avLst>
              <a:gd name="adj" fmla="val 15000"/>
            </a:avLst>
          </a:prstGeom>
          <a:blipFill>
            <a:blip r:embed="rId5"/>
            <a:stretch>
              <a:fillRect/>
            </a:stretch>
          </a:blip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4" name="Widgetsmith"/>
          <p:cNvSpPr txBox="1"/>
          <p:nvPr/>
        </p:nvSpPr>
        <p:spPr>
          <a:xfrm>
            <a:off x="12709216" y="7322796"/>
            <a:ext cx="1183577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Widgetsmith</a:t>
            </a:r>
          </a:p>
        </p:txBody>
      </p:sp>
      <p:sp>
        <p:nvSpPr>
          <p:cNvPr id="195" name="SwiftCabSG"/>
          <p:cNvSpPr txBox="1"/>
          <p:nvPr/>
        </p:nvSpPr>
        <p:spPr>
          <a:xfrm>
            <a:off x="14376496" y="6382288"/>
            <a:ext cx="1091845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SwiftCabSG</a:t>
            </a:r>
          </a:p>
        </p:txBody>
      </p:sp>
      <p:pic>
        <p:nvPicPr>
          <p:cNvPr id="196" name="Screenshot 2024-06-07 at 2.37.49 AM.png" descr="Screenshot 2024-06-07 at 2.37.49 AM.png"/>
          <p:cNvPicPr>
            <a:picLocks noChangeAspect="1"/>
          </p:cNvPicPr>
          <p:nvPr/>
        </p:nvPicPr>
        <p:blipFill>
          <a:blip r:embed="rId6"/>
          <a:srcRect t="422" r="2576"/>
          <a:stretch>
            <a:fillRect/>
          </a:stretch>
        </p:blipFill>
        <p:spPr>
          <a:xfrm>
            <a:off x="3798853" y="5566110"/>
            <a:ext cx="2536429" cy="2908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15" y="0"/>
                </a:moveTo>
                <a:cubicBezTo>
                  <a:pt x="2554" y="47"/>
                  <a:pt x="2126" y="135"/>
                  <a:pt x="1690" y="419"/>
                </a:cubicBezTo>
                <a:cubicBezTo>
                  <a:pt x="1344" y="644"/>
                  <a:pt x="848" y="1181"/>
                  <a:pt x="588" y="1612"/>
                </a:cubicBezTo>
                <a:cubicBezTo>
                  <a:pt x="132" y="2369"/>
                  <a:pt x="114" y="2734"/>
                  <a:pt x="51" y="11998"/>
                </a:cubicBezTo>
                <a:lnTo>
                  <a:pt x="0" y="19139"/>
                </a:lnTo>
                <a:lnTo>
                  <a:pt x="0" y="21600"/>
                </a:lnTo>
                <a:lnTo>
                  <a:pt x="11079" y="21600"/>
                </a:lnTo>
                <a:lnTo>
                  <a:pt x="21600" y="21600"/>
                </a:lnTo>
                <a:lnTo>
                  <a:pt x="21532" y="12496"/>
                </a:lnTo>
                <a:cubicBezTo>
                  <a:pt x="21465" y="3552"/>
                  <a:pt x="21453" y="3376"/>
                  <a:pt x="20954" y="2496"/>
                </a:cubicBezTo>
                <a:cubicBezTo>
                  <a:pt x="20085" y="962"/>
                  <a:pt x="19443" y="803"/>
                  <a:pt x="12228" y="321"/>
                </a:cubicBezTo>
                <a:cubicBezTo>
                  <a:pt x="10248" y="189"/>
                  <a:pt x="8064" y="76"/>
                  <a:pt x="6215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7" name="Rounded Rectangle"/>
          <p:cNvSpPr/>
          <p:nvPr/>
        </p:nvSpPr>
        <p:spPr>
          <a:xfrm>
            <a:off x="2797532" y="1627499"/>
            <a:ext cx="13078034" cy="2746397"/>
          </a:xfrm>
          <a:prstGeom prst="roundRect">
            <a:avLst>
              <a:gd name="adj" fmla="val 19921"/>
            </a:avLst>
          </a:prstGeom>
          <a:solidFill>
            <a:srgbClr val="313338"/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98" name="Grab_Logo_PNG2.png" descr="Grab_Logo_PNG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5748" y="9846024"/>
            <a:ext cx="3322639" cy="1866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[CITYPNG.COM]HD Gojek Logo Transparent Background - 3000x3000.png" descr="[CITYPNG.COM]HD Gojek Logo Transparent Background - 3000x3000.png"/>
          <p:cNvPicPr>
            <a:picLocks noChangeAspect="1"/>
          </p:cNvPicPr>
          <p:nvPr/>
        </p:nvPicPr>
        <p:blipFill>
          <a:blip r:embed="rId8"/>
          <a:srcRect t="3833" r="73766"/>
          <a:stretch>
            <a:fillRect/>
          </a:stretch>
        </p:blipFill>
        <p:spPr>
          <a:xfrm>
            <a:off x="8990569" y="9558596"/>
            <a:ext cx="2008054" cy="244141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ounded Rectangle"/>
          <p:cNvSpPr/>
          <p:nvPr/>
        </p:nvSpPr>
        <p:spPr>
          <a:xfrm>
            <a:off x="13260930" y="9846024"/>
            <a:ext cx="1961899" cy="1866719"/>
          </a:xfrm>
          <a:prstGeom prst="roundRect">
            <a:avLst>
              <a:gd name="adj" fmla="val 14487"/>
            </a:avLst>
          </a:prstGeom>
          <a:blipFill>
            <a:blip r:embed="rId9"/>
            <a:stretch>
              <a:fillRect/>
            </a:stretch>
          </a:blip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1" name="VS"/>
          <p:cNvSpPr txBox="1"/>
          <p:nvPr/>
        </p:nvSpPr>
        <p:spPr>
          <a:xfrm>
            <a:off x="7217840" y="10201533"/>
            <a:ext cx="1283271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VS</a:t>
            </a:r>
          </a:p>
        </p:txBody>
      </p:sp>
      <p:sp>
        <p:nvSpPr>
          <p:cNvPr id="202" name="VS"/>
          <p:cNvSpPr txBox="1"/>
          <p:nvPr/>
        </p:nvSpPr>
        <p:spPr>
          <a:xfrm>
            <a:off x="11184477" y="10201533"/>
            <a:ext cx="1283271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VS</a:t>
            </a:r>
          </a:p>
        </p:txBody>
      </p:sp>
      <p:sp>
        <p:nvSpPr>
          <p:cNvPr id="203" name="Booking taxi"/>
          <p:cNvSpPr txBox="1"/>
          <p:nvPr/>
        </p:nvSpPr>
        <p:spPr>
          <a:xfrm>
            <a:off x="6911357" y="6087698"/>
            <a:ext cx="4077024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Booking taxi</a:t>
            </a:r>
          </a:p>
        </p:txBody>
      </p:sp>
      <p:sp>
        <p:nvSpPr>
          <p:cNvPr id="204" name="Cost…"/>
          <p:cNvSpPr txBox="1"/>
          <p:nvPr/>
        </p:nvSpPr>
        <p:spPr>
          <a:xfrm>
            <a:off x="6173044" y="1794197"/>
            <a:ext cx="3815805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7600" b="1">
                <a:latin typeface="Helvetica"/>
                <a:ea typeface="Helvetica"/>
                <a:cs typeface="Helvetica"/>
                <a:sym typeface="Helvetica"/>
              </a:defRPr>
            </a:pPr>
            <a:r>
              <a:t>Cost</a:t>
            </a:r>
          </a:p>
          <a:p>
            <a:pPr algn="ctr">
              <a:spcBef>
                <a:spcPts val="0"/>
              </a:spcBef>
              <a:defRPr sz="7600" b="1">
                <a:gradFill flip="none" rotWithShape="1">
                  <a:gsLst>
                    <a:gs pos="0">
                      <a:schemeClr val="accent6">
                        <a:hueOff val="10811956"/>
                        <a:satOff val="-58544"/>
                        <a:lumOff val="-9736"/>
                      </a:schemeClr>
                    </a:gs>
                    <a:gs pos="100000">
                      <a:schemeClr val="accent6">
                        <a:hueOff val="7068528"/>
                        <a:satOff val="-63217"/>
                        <a:lumOff val="21330"/>
                      </a:schemeClr>
                    </a:gs>
                  </a:gsLst>
                  <a:lin ang="6175190" scaled="0"/>
                </a:gradFill>
                <a:latin typeface="Helvetica"/>
                <a:ea typeface="Helvetica"/>
                <a:cs typeface="Helvetica"/>
                <a:sym typeface="Helvetica"/>
              </a:defRPr>
            </a:pPr>
            <a:r>
              <a:t>Savings</a:t>
            </a:r>
          </a:p>
        </p:txBody>
      </p:sp>
      <p:pic>
        <p:nvPicPr>
          <p:cNvPr id="205" name="Screenshot 2024-06-07 at 3.14.18 AM.png" descr="Screenshot 2024-06-07 at 3.14.18 AM.png"/>
          <p:cNvPicPr>
            <a:picLocks noChangeAspect="1"/>
          </p:cNvPicPr>
          <p:nvPr/>
        </p:nvPicPr>
        <p:blipFill>
          <a:blip r:embed="rId10"/>
          <a:srcRect l="7374" t="15222" r="11824" b="17770"/>
          <a:stretch>
            <a:fillRect/>
          </a:stretch>
        </p:blipFill>
        <p:spPr>
          <a:xfrm>
            <a:off x="11187830" y="2487920"/>
            <a:ext cx="2008340" cy="1025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75" extrusionOk="0">
                <a:moveTo>
                  <a:pt x="9115" y="0"/>
                </a:moveTo>
                <a:cubicBezTo>
                  <a:pt x="8549" y="-1"/>
                  <a:pt x="8294" y="93"/>
                  <a:pt x="7895" y="459"/>
                </a:cubicBezTo>
                <a:cubicBezTo>
                  <a:pt x="7797" y="549"/>
                  <a:pt x="7538" y="965"/>
                  <a:pt x="7456" y="1161"/>
                </a:cubicBezTo>
                <a:cubicBezTo>
                  <a:pt x="7412" y="1265"/>
                  <a:pt x="7358" y="1385"/>
                  <a:pt x="7340" y="1428"/>
                </a:cubicBezTo>
                <a:cubicBezTo>
                  <a:pt x="7323" y="1470"/>
                  <a:pt x="7311" y="1524"/>
                  <a:pt x="7311" y="1545"/>
                </a:cubicBezTo>
                <a:cubicBezTo>
                  <a:pt x="7311" y="1566"/>
                  <a:pt x="7295" y="1607"/>
                  <a:pt x="7276" y="1637"/>
                </a:cubicBezTo>
                <a:cubicBezTo>
                  <a:pt x="7258" y="1667"/>
                  <a:pt x="7242" y="1719"/>
                  <a:pt x="7242" y="1754"/>
                </a:cubicBezTo>
                <a:cubicBezTo>
                  <a:pt x="7242" y="1788"/>
                  <a:pt x="7225" y="1850"/>
                  <a:pt x="7204" y="1895"/>
                </a:cubicBezTo>
                <a:cubicBezTo>
                  <a:pt x="7182" y="1941"/>
                  <a:pt x="7134" y="2097"/>
                  <a:pt x="7097" y="2238"/>
                </a:cubicBezTo>
                <a:cubicBezTo>
                  <a:pt x="7060" y="2378"/>
                  <a:pt x="6997" y="2586"/>
                  <a:pt x="6956" y="2697"/>
                </a:cubicBezTo>
                <a:cubicBezTo>
                  <a:pt x="6916" y="2808"/>
                  <a:pt x="6884" y="2919"/>
                  <a:pt x="6884" y="2947"/>
                </a:cubicBezTo>
                <a:cubicBezTo>
                  <a:pt x="6884" y="2976"/>
                  <a:pt x="6862" y="3044"/>
                  <a:pt x="6837" y="3098"/>
                </a:cubicBezTo>
                <a:cubicBezTo>
                  <a:pt x="6811" y="3151"/>
                  <a:pt x="6763" y="3312"/>
                  <a:pt x="6726" y="3457"/>
                </a:cubicBezTo>
                <a:cubicBezTo>
                  <a:pt x="6689" y="3602"/>
                  <a:pt x="6651" y="3746"/>
                  <a:pt x="6641" y="3782"/>
                </a:cubicBezTo>
                <a:cubicBezTo>
                  <a:pt x="6583" y="3992"/>
                  <a:pt x="6572" y="4061"/>
                  <a:pt x="6572" y="4158"/>
                </a:cubicBezTo>
                <a:cubicBezTo>
                  <a:pt x="6572" y="4217"/>
                  <a:pt x="6559" y="4277"/>
                  <a:pt x="6547" y="4292"/>
                </a:cubicBezTo>
                <a:cubicBezTo>
                  <a:pt x="6533" y="4308"/>
                  <a:pt x="6525" y="4647"/>
                  <a:pt x="6525" y="5168"/>
                </a:cubicBezTo>
                <a:cubicBezTo>
                  <a:pt x="6525" y="5708"/>
                  <a:pt x="6533" y="6020"/>
                  <a:pt x="6547" y="6020"/>
                </a:cubicBezTo>
                <a:cubicBezTo>
                  <a:pt x="6559" y="6020"/>
                  <a:pt x="6572" y="6100"/>
                  <a:pt x="6572" y="6195"/>
                </a:cubicBezTo>
                <a:cubicBezTo>
                  <a:pt x="6572" y="6290"/>
                  <a:pt x="6581" y="6381"/>
                  <a:pt x="6594" y="6396"/>
                </a:cubicBezTo>
                <a:cubicBezTo>
                  <a:pt x="6606" y="6411"/>
                  <a:pt x="6615" y="6459"/>
                  <a:pt x="6615" y="6504"/>
                </a:cubicBezTo>
                <a:cubicBezTo>
                  <a:pt x="6615" y="6549"/>
                  <a:pt x="6633" y="6649"/>
                  <a:pt x="6653" y="6730"/>
                </a:cubicBezTo>
                <a:cubicBezTo>
                  <a:pt x="6722" y="6996"/>
                  <a:pt x="6726" y="7030"/>
                  <a:pt x="6726" y="7097"/>
                </a:cubicBezTo>
                <a:cubicBezTo>
                  <a:pt x="6726" y="7134"/>
                  <a:pt x="6739" y="7199"/>
                  <a:pt x="6752" y="7247"/>
                </a:cubicBezTo>
                <a:cubicBezTo>
                  <a:pt x="6764" y="7295"/>
                  <a:pt x="6782" y="7375"/>
                  <a:pt x="6794" y="7423"/>
                </a:cubicBezTo>
                <a:cubicBezTo>
                  <a:pt x="6807" y="7471"/>
                  <a:pt x="6816" y="7527"/>
                  <a:pt x="6816" y="7548"/>
                </a:cubicBezTo>
                <a:cubicBezTo>
                  <a:pt x="6816" y="7569"/>
                  <a:pt x="6606" y="7598"/>
                  <a:pt x="6350" y="7615"/>
                </a:cubicBezTo>
                <a:cubicBezTo>
                  <a:pt x="6095" y="7632"/>
                  <a:pt x="5852" y="7667"/>
                  <a:pt x="5809" y="7690"/>
                </a:cubicBezTo>
                <a:cubicBezTo>
                  <a:pt x="5765" y="7713"/>
                  <a:pt x="5555" y="7761"/>
                  <a:pt x="5339" y="7798"/>
                </a:cubicBezTo>
                <a:cubicBezTo>
                  <a:pt x="5123" y="7836"/>
                  <a:pt x="4850" y="7896"/>
                  <a:pt x="4733" y="7932"/>
                </a:cubicBezTo>
                <a:cubicBezTo>
                  <a:pt x="4616" y="7968"/>
                  <a:pt x="4430" y="8023"/>
                  <a:pt x="4319" y="8057"/>
                </a:cubicBezTo>
                <a:cubicBezTo>
                  <a:pt x="4208" y="8092"/>
                  <a:pt x="4043" y="8141"/>
                  <a:pt x="3957" y="8166"/>
                </a:cubicBezTo>
                <a:cubicBezTo>
                  <a:pt x="3811" y="8207"/>
                  <a:pt x="3613" y="8286"/>
                  <a:pt x="3398" y="8391"/>
                </a:cubicBezTo>
                <a:cubicBezTo>
                  <a:pt x="3348" y="8415"/>
                  <a:pt x="3250" y="8464"/>
                  <a:pt x="3176" y="8500"/>
                </a:cubicBezTo>
                <a:cubicBezTo>
                  <a:pt x="3102" y="8535"/>
                  <a:pt x="2981" y="8596"/>
                  <a:pt x="2907" y="8633"/>
                </a:cubicBezTo>
                <a:cubicBezTo>
                  <a:pt x="2833" y="8670"/>
                  <a:pt x="2715" y="8733"/>
                  <a:pt x="2647" y="8767"/>
                </a:cubicBezTo>
                <a:cubicBezTo>
                  <a:pt x="2503" y="8839"/>
                  <a:pt x="2292" y="8976"/>
                  <a:pt x="2271" y="9017"/>
                </a:cubicBezTo>
                <a:cubicBezTo>
                  <a:pt x="2263" y="9033"/>
                  <a:pt x="2242" y="9051"/>
                  <a:pt x="2220" y="9051"/>
                </a:cubicBezTo>
                <a:cubicBezTo>
                  <a:pt x="2198" y="9051"/>
                  <a:pt x="2040" y="9157"/>
                  <a:pt x="1870" y="9293"/>
                </a:cubicBezTo>
                <a:cubicBezTo>
                  <a:pt x="1700" y="9429"/>
                  <a:pt x="1518" y="9572"/>
                  <a:pt x="1469" y="9610"/>
                </a:cubicBezTo>
                <a:cubicBezTo>
                  <a:pt x="1420" y="9648"/>
                  <a:pt x="1321" y="9754"/>
                  <a:pt x="1247" y="9844"/>
                </a:cubicBezTo>
                <a:cubicBezTo>
                  <a:pt x="1173" y="9934"/>
                  <a:pt x="1032" y="10099"/>
                  <a:pt x="936" y="10211"/>
                </a:cubicBezTo>
                <a:cubicBezTo>
                  <a:pt x="676" y="10516"/>
                  <a:pt x="268" y="11328"/>
                  <a:pt x="172" y="11731"/>
                </a:cubicBezTo>
                <a:cubicBezTo>
                  <a:pt x="151" y="11820"/>
                  <a:pt x="124" y="11908"/>
                  <a:pt x="112" y="11923"/>
                </a:cubicBezTo>
                <a:cubicBezTo>
                  <a:pt x="100" y="11937"/>
                  <a:pt x="91" y="11999"/>
                  <a:pt x="91" y="12057"/>
                </a:cubicBezTo>
                <a:cubicBezTo>
                  <a:pt x="91" y="12114"/>
                  <a:pt x="82" y="12167"/>
                  <a:pt x="70" y="12182"/>
                </a:cubicBezTo>
                <a:cubicBezTo>
                  <a:pt x="57" y="12197"/>
                  <a:pt x="48" y="12306"/>
                  <a:pt x="48" y="12424"/>
                </a:cubicBezTo>
                <a:cubicBezTo>
                  <a:pt x="48" y="12542"/>
                  <a:pt x="35" y="12651"/>
                  <a:pt x="23" y="12666"/>
                </a:cubicBezTo>
                <a:cubicBezTo>
                  <a:pt x="-8" y="12703"/>
                  <a:pt x="-8" y="15660"/>
                  <a:pt x="23" y="15697"/>
                </a:cubicBezTo>
                <a:cubicBezTo>
                  <a:pt x="35" y="15712"/>
                  <a:pt x="48" y="15826"/>
                  <a:pt x="48" y="15956"/>
                </a:cubicBezTo>
                <a:cubicBezTo>
                  <a:pt x="48" y="16085"/>
                  <a:pt x="57" y="16208"/>
                  <a:pt x="70" y="16223"/>
                </a:cubicBezTo>
                <a:cubicBezTo>
                  <a:pt x="82" y="16238"/>
                  <a:pt x="91" y="16284"/>
                  <a:pt x="91" y="16331"/>
                </a:cubicBezTo>
                <a:cubicBezTo>
                  <a:pt x="91" y="16379"/>
                  <a:pt x="116" y="16495"/>
                  <a:pt x="146" y="16590"/>
                </a:cubicBezTo>
                <a:cubicBezTo>
                  <a:pt x="177" y="16686"/>
                  <a:pt x="202" y="16790"/>
                  <a:pt x="202" y="16816"/>
                </a:cubicBezTo>
                <a:cubicBezTo>
                  <a:pt x="202" y="16841"/>
                  <a:pt x="231" y="16918"/>
                  <a:pt x="262" y="16983"/>
                </a:cubicBezTo>
                <a:cubicBezTo>
                  <a:pt x="292" y="17048"/>
                  <a:pt x="317" y="17117"/>
                  <a:pt x="317" y="17141"/>
                </a:cubicBezTo>
                <a:cubicBezTo>
                  <a:pt x="317" y="17208"/>
                  <a:pt x="444" y="17497"/>
                  <a:pt x="611" y="17818"/>
                </a:cubicBezTo>
                <a:cubicBezTo>
                  <a:pt x="809" y="18196"/>
                  <a:pt x="927" y="18390"/>
                  <a:pt x="1077" y="18569"/>
                </a:cubicBezTo>
                <a:cubicBezTo>
                  <a:pt x="1144" y="18650"/>
                  <a:pt x="1250" y="18789"/>
                  <a:pt x="1311" y="18870"/>
                </a:cubicBezTo>
                <a:cubicBezTo>
                  <a:pt x="1548" y="19179"/>
                  <a:pt x="2377" y="19909"/>
                  <a:pt x="2587" y="19997"/>
                </a:cubicBezTo>
                <a:cubicBezTo>
                  <a:pt x="2627" y="20014"/>
                  <a:pt x="2669" y="20045"/>
                  <a:pt x="2681" y="20063"/>
                </a:cubicBezTo>
                <a:cubicBezTo>
                  <a:pt x="2709" y="20107"/>
                  <a:pt x="3129" y="20356"/>
                  <a:pt x="3295" y="20431"/>
                </a:cubicBezTo>
                <a:cubicBezTo>
                  <a:pt x="3364" y="20462"/>
                  <a:pt x="3488" y="20525"/>
                  <a:pt x="3568" y="20564"/>
                </a:cubicBezTo>
                <a:cubicBezTo>
                  <a:pt x="3649" y="20604"/>
                  <a:pt x="3747" y="20652"/>
                  <a:pt x="3790" y="20673"/>
                </a:cubicBezTo>
                <a:cubicBezTo>
                  <a:pt x="3951" y="20751"/>
                  <a:pt x="4096" y="20806"/>
                  <a:pt x="4234" y="20848"/>
                </a:cubicBezTo>
                <a:cubicBezTo>
                  <a:pt x="4313" y="20872"/>
                  <a:pt x="4391" y="20906"/>
                  <a:pt x="4405" y="20923"/>
                </a:cubicBezTo>
                <a:cubicBezTo>
                  <a:pt x="4419" y="20941"/>
                  <a:pt x="4520" y="20985"/>
                  <a:pt x="4631" y="21015"/>
                </a:cubicBezTo>
                <a:cubicBezTo>
                  <a:pt x="4742" y="21046"/>
                  <a:pt x="4975" y="21109"/>
                  <a:pt x="5147" y="21157"/>
                </a:cubicBezTo>
                <a:cubicBezTo>
                  <a:pt x="5320" y="21206"/>
                  <a:pt x="5586" y="21265"/>
                  <a:pt x="5740" y="21291"/>
                </a:cubicBezTo>
                <a:cubicBezTo>
                  <a:pt x="5894" y="21317"/>
                  <a:pt x="6056" y="21360"/>
                  <a:pt x="6099" y="21383"/>
                </a:cubicBezTo>
                <a:cubicBezTo>
                  <a:pt x="6181" y="21426"/>
                  <a:pt x="6836" y="21497"/>
                  <a:pt x="7635" y="21550"/>
                </a:cubicBezTo>
                <a:cubicBezTo>
                  <a:pt x="8198" y="21587"/>
                  <a:pt x="9280" y="21553"/>
                  <a:pt x="9333" y="21500"/>
                </a:cubicBezTo>
                <a:cubicBezTo>
                  <a:pt x="9354" y="21479"/>
                  <a:pt x="9475" y="21460"/>
                  <a:pt x="9602" y="21458"/>
                </a:cubicBezTo>
                <a:cubicBezTo>
                  <a:pt x="10187" y="21449"/>
                  <a:pt x="11378" y="21177"/>
                  <a:pt x="12098" y="20882"/>
                </a:cubicBezTo>
                <a:cubicBezTo>
                  <a:pt x="12184" y="20846"/>
                  <a:pt x="12355" y="20773"/>
                  <a:pt x="12478" y="20723"/>
                </a:cubicBezTo>
                <a:cubicBezTo>
                  <a:pt x="12715" y="20628"/>
                  <a:pt x="13113" y="20438"/>
                  <a:pt x="13207" y="20372"/>
                </a:cubicBezTo>
                <a:cubicBezTo>
                  <a:pt x="13238" y="20351"/>
                  <a:pt x="13353" y="20279"/>
                  <a:pt x="13463" y="20214"/>
                </a:cubicBezTo>
                <a:cubicBezTo>
                  <a:pt x="13899" y="19957"/>
                  <a:pt x="14202" y="19748"/>
                  <a:pt x="14406" y="19554"/>
                </a:cubicBezTo>
                <a:lnTo>
                  <a:pt x="14517" y="19446"/>
                </a:lnTo>
                <a:lnTo>
                  <a:pt x="14765" y="19646"/>
                </a:lnTo>
                <a:cubicBezTo>
                  <a:pt x="15597" y="20323"/>
                  <a:pt x="15939" y="20563"/>
                  <a:pt x="16369" y="20782"/>
                </a:cubicBezTo>
                <a:cubicBezTo>
                  <a:pt x="16486" y="20841"/>
                  <a:pt x="16596" y="20908"/>
                  <a:pt x="16617" y="20932"/>
                </a:cubicBezTo>
                <a:cubicBezTo>
                  <a:pt x="16638" y="20956"/>
                  <a:pt x="16700" y="20992"/>
                  <a:pt x="16753" y="21007"/>
                </a:cubicBezTo>
                <a:cubicBezTo>
                  <a:pt x="16806" y="21021"/>
                  <a:pt x="16875" y="21050"/>
                  <a:pt x="16907" y="21074"/>
                </a:cubicBezTo>
                <a:cubicBezTo>
                  <a:pt x="17048" y="21178"/>
                  <a:pt x="17498" y="21350"/>
                  <a:pt x="17824" y="21424"/>
                </a:cubicBezTo>
                <a:cubicBezTo>
                  <a:pt x="17929" y="21448"/>
                  <a:pt x="18043" y="21487"/>
                  <a:pt x="18080" y="21508"/>
                </a:cubicBezTo>
                <a:cubicBezTo>
                  <a:pt x="18194" y="21573"/>
                  <a:pt x="18853" y="21599"/>
                  <a:pt x="19057" y="21550"/>
                </a:cubicBezTo>
                <a:cubicBezTo>
                  <a:pt x="19600" y="21419"/>
                  <a:pt x="19826" y="21301"/>
                  <a:pt x="20124" y="20990"/>
                </a:cubicBezTo>
                <a:cubicBezTo>
                  <a:pt x="20415" y="20688"/>
                  <a:pt x="20638" y="20311"/>
                  <a:pt x="20764" y="19913"/>
                </a:cubicBezTo>
                <a:cubicBezTo>
                  <a:pt x="20805" y="19785"/>
                  <a:pt x="20852" y="19643"/>
                  <a:pt x="20867" y="19596"/>
                </a:cubicBezTo>
                <a:cubicBezTo>
                  <a:pt x="20882" y="19549"/>
                  <a:pt x="20919" y="19405"/>
                  <a:pt x="20952" y="19279"/>
                </a:cubicBezTo>
                <a:cubicBezTo>
                  <a:pt x="20985" y="19152"/>
                  <a:pt x="21021" y="19053"/>
                  <a:pt x="21029" y="19053"/>
                </a:cubicBezTo>
                <a:cubicBezTo>
                  <a:pt x="21037" y="19053"/>
                  <a:pt x="21064" y="18977"/>
                  <a:pt x="21088" y="18886"/>
                </a:cubicBezTo>
                <a:cubicBezTo>
                  <a:pt x="21113" y="18796"/>
                  <a:pt x="21163" y="18619"/>
                  <a:pt x="21204" y="18494"/>
                </a:cubicBezTo>
                <a:cubicBezTo>
                  <a:pt x="21244" y="18368"/>
                  <a:pt x="21276" y="18247"/>
                  <a:pt x="21276" y="18227"/>
                </a:cubicBezTo>
                <a:cubicBezTo>
                  <a:pt x="21276" y="18206"/>
                  <a:pt x="21296" y="18150"/>
                  <a:pt x="21319" y="18101"/>
                </a:cubicBezTo>
                <a:cubicBezTo>
                  <a:pt x="21377" y="17979"/>
                  <a:pt x="21480" y="17616"/>
                  <a:pt x="21481" y="17525"/>
                </a:cubicBezTo>
                <a:cubicBezTo>
                  <a:pt x="21481" y="17484"/>
                  <a:pt x="21493" y="17414"/>
                  <a:pt x="21511" y="17367"/>
                </a:cubicBezTo>
                <a:cubicBezTo>
                  <a:pt x="21529" y="17320"/>
                  <a:pt x="21545" y="17224"/>
                  <a:pt x="21545" y="17158"/>
                </a:cubicBezTo>
                <a:cubicBezTo>
                  <a:pt x="21545" y="17092"/>
                  <a:pt x="21554" y="17023"/>
                  <a:pt x="21566" y="17008"/>
                </a:cubicBezTo>
                <a:cubicBezTo>
                  <a:pt x="21580" y="16992"/>
                  <a:pt x="21592" y="16730"/>
                  <a:pt x="21592" y="16356"/>
                </a:cubicBezTo>
                <a:cubicBezTo>
                  <a:pt x="21592" y="15983"/>
                  <a:pt x="21580" y="15713"/>
                  <a:pt x="21566" y="15697"/>
                </a:cubicBezTo>
                <a:cubicBezTo>
                  <a:pt x="21554" y="15682"/>
                  <a:pt x="21545" y="15600"/>
                  <a:pt x="21545" y="15521"/>
                </a:cubicBezTo>
                <a:cubicBezTo>
                  <a:pt x="21545" y="15443"/>
                  <a:pt x="21529" y="15343"/>
                  <a:pt x="21511" y="15296"/>
                </a:cubicBezTo>
                <a:cubicBezTo>
                  <a:pt x="21493" y="15249"/>
                  <a:pt x="21481" y="15161"/>
                  <a:pt x="21481" y="15096"/>
                </a:cubicBezTo>
                <a:cubicBezTo>
                  <a:pt x="21481" y="15031"/>
                  <a:pt x="21468" y="14960"/>
                  <a:pt x="21455" y="14945"/>
                </a:cubicBezTo>
                <a:cubicBezTo>
                  <a:pt x="21443" y="14930"/>
                  <a:pt x="21434" y="14874"/>
                  <a:pt x="21434" y="14820"/>
                </a:cubicBezTo>
                <a:cubicBezTo>
                  <a:pt x="21434" y="14766"/>
                  <a:pt x="21424" y="14709"/>
                  <a:pt x="21413" y="14687"/>
                </a:cubicBezTo>
                <a:cubicBezTo>
                  <a:pt x="21394" y="14649"/>
                  <a:pt x="21277" y="14215"/>
                  <a:pt x="21157" y="13760"/>
                </a:cubicBezTo>
                <a:cubicBezTo>
                  <a:pt x="21131" y="13662"/>
                  <a:pt x="21077" y="13504"/>
                  <a:pt x="21037" y="13409"/>
                </a:cubicBezTo>
                <a:cubicBezTo>
                  <a:pt x="20997" y="13314"/>
                  <a:pt x="20965" y="13222"/>
                  <a:pt x="20965" y="13200"/>
                </a:cubicBezTo>
                <a:cubicBezTo>
                  <a:pt x="20965" y="13179"/>
                  <a:pt x="20935" y="13102"/>
                  <a:pt x="20901" y="13025"/>
                </a:cubicBezTo>
                <a:cubicBezTo>
                  <a:pt x="20867" y="12948"/>
                  <a:pt x="20814" y="12815"/>
                  <a:pt x="20781" y="12733"/>
                </a:cubicBezTo>
                <a:cubicBezTo>
                  <a:pt x="20748" y="12650"/>
                  <a:pt x="20702" y="12535"/>
                  <a:pt x="20679" y="12482"/>
                </a:cubicBezTo>
                <a:cubicBezTo>
                  <a:pt x="20656" y="12430"/>
                  <a:pt x="20609" y="12315"/>
                  <a:pt x="20572" y="12224"/>
                </a:cubicBezTo>
                <a:cubicBezTo>
                  <a:pt x="20535" y="12132"/>
                  <a:pt x="20447" y="11935"/>
                  <a:pt x="20376" y="11789"/>
                </a:cubicBezTo>
                <a:cubicBezTo>
                  <a:pt x="20305" y="11643"/>
                  <a:pt x="20232" y="11481"/>
                  <a:pt x="20214" y="11430"/>
                </a:cubicBezTo>
                <a:cubicBezTo>
                  <a:pt x="20181" y="11338"/>
                  <a:pt x="19813" y="10632"/>
                  <a:pt x="19706" y="10453"/>
                </a:cubicBezTo>
                <a:cubicBezTo>
                  <a:pt x="19675" y="10402"/>
                  <a:pt x="19592" y="10248"/>
                  <a:pt x="19518" y="10111"/>
                </a:cubicBezTo>
                <a:cubicBezTo>
                  <a:pt x="19444" y="9974"/>
                  <a:pt x="19339" y="9789"/>
                  <a:pt x="19284" y="9702"/>
                </a:cubicBezTo>
                <a:cubicBezTo>
                  <a:pt x="19228" y="9615"/>
                  <a:pt x="19151" y="9487"/>
                  <a:pt x="19113" y="9418"/>
                </a:cubicBezTo>
                <a:cubicBezTo>
                  <a:pt x="19075" y="9349"/>
                  <a:pt x="19005" y="9234"/>
                  <a:pt x="18964" y="9168"/>
                </a:cubicBezTo>
                <a:cubicBezTo>
                  <a:pt x="18692" y="8740"/>
                  <a:pt x="18544" y="8502"/>
                  <a:pt x="18490" y="8408"/>
                </a:cubicBezTo>
                <a:cubicBezTo>
                  <a:pt x="18456" y="8349"/>
                  <a:pt x="18391" y="8256"/>
                  <a:pt x="18345" y="8199"/>
                </a:cubicBezTo>
                <a:cubicBezTo>
                  <a:pt x="18299" y="8142"/>
                  <a:pt x="18246" y="8062"/>
                  <a:pt x="18230" y="8024"/>
                </a:cubicBezTo>
                <a:cubicBezTo>
                  <a:pt x="18213" y="7985"/>
                  <a:pt x="18155" y="7905"/>
                  <a:pt x="18097" y="7840"/>
                </a:cubicBezTo>
                <a:cubicBezTo>
                  <a:pt x="18040" y="7775"/>
                  <a:pt x="17983" y="7695"/>
                  <a:pt x="17974" y="7665"/>
                </a:cubicBezTo>
                <a:cubicBezTo>
                  <a:pt x="17964" y="7634"/>
                  <a:pt x="17922" y="7560"/>
                  <a:pt x="17875" y="7506"/>
                </a:cubicBezTo>
                <a:cubicBezTo>
                  <a:pt x="17829" y="7452"/>
                  <a:pt x="17759" y="7362"/>
                  <a:pt x="17722" y="7297"/>
                </a:cubicBezTo>
                <a:cubicBezTo>
                  <a:pt x="17685" y="7233"/>
                  <a:pt x="17602" y="7109"/>
                  <a:pt x="17534" y="7030"/>
                </a:cubicBezTo>
                <a:cubicBezTo>
                  <a:pt x="17466" y="6951"/>
                  <a:pt x="17386" y="6843"/>
                  <a:pt x="17355" y="6788"/>
                </a:cubicBezTo>
                <a:cubicBezTo>
                  <a:pt x="17324" y="6733"/>
                  <a:pt x="17228" y="6607"/>
                  <a:pt x="17142" y="6504"/>
                </a:cubicBezTo>
                <a:cubicBezTo>
                  <a:pt x="17055" y="6402"/>
                  <a:pt x="16948" y="6254"/>
                  <a:pt x="16903" y="6179"/>
                </a:cubicBezTo>
                <a:cubicBezTo>
                  <a:pt x="16858" y="6103"/>
                  <a:pt x="16665" y="5861"/>
                  <a:pt x="16476" y="5636"/>
                </a:cubicBezTo>
                <a:cubicBezTo>
                  <a:pt x="16287" y="5411"/>
                  <a:pt x="16023" y="5085"/>
                  <a:pt x="15887" y="4918"/>
                </a:cubicBezTo>
                <a:cubicBezTo>
                  <a:pt x="15751" y="4751"/>
                  <a:pt x="15584" y="4564"/>
                  <a:pt x="15516" y="4500"/>
                </a:cubicBezTo>
                <a:cubicBezTo>
                  <a:pt x="15448" y="4437"/>
                  <a:pt x="15284" y="4261"/>
                  <a:pt x="15153" y="4108"/>
                </a:cubicBezTo>
                <a:cubicBezTo>
                  <a:pt x="15022" y="3955"/>
                  <a:pt x="14903" y="3832"/>
                  <a:pt x="14889" y="3832"/>
                </a:cubicBezTo>
                <a:cubicBezTo>
                  <a:pt x="14874" y="3832"/>
                  <a:pt x="14819" y="3772"/>
                  <a:pt x="14765" y="3699"/>
                </a:cubicBezTo>
                <a:cubicBezTo>
                  <a:pt x="14711" y="3626"/>
                  <a:pt x="14603" y="3502"/>
                  <a:pt x="14526" y="3432"/>
                </a:cubicBezTo>
                <a:cubicBezTo>
                  <a:pt x="14449" y="3361"/>
                  <a:pt x="14347" y="3270"/>
                  <a:pt x="14304" y="3223"/>
                </a:cubicBezTo>
                <a:cubicBezTo>
                  <a:pt x="14261" y="3176"/>
                  <a:pt x="14185" y="3097"/>
                  <a:pt x="14133" y="3048"/>
                </a:cubicBezTo>
                <a:cubicBezTo>
                  <a:pt x="14082" y="2998"/>
                  <a:pt x="14019" y="2938"/>
                  <a:pt x="13997" y="2914"/>
                </a:cubicBezTo>
                <a:cubicBezTo>
                  <a:pt x="13974" y="2890"/>
                  <a:pt x="13862" y="2779"/>
                  <a:pt x="13745" y="2672"/>
                </a:cubicBezTo>
                <a:cubicBezTo>
                  <a:pt x="13628" y="2565"/>
                  <a:pt x="13442" y="2396"/>
                  <a:pt x="13335" y="2296"/>
                </a:cubicBezTo>
                <a:cubicBezTo>
                  <a:pt x="13229" y="2197"/>
                  <a:pt x="13135" y="2121"/>
                  <a:pt x="13126" y="2121"/>
                </a:cubicBezTo>
                <a:cubicBezTo>
                  <a:pt x="13117" y="2121"/>
                  <a:pt x="13070" y="2076"/>
                  <a:pt x="13020" y="2029"/>
                </a:cubicBezTo>
                <a:cubicBezTo>
                  <a:pt x="12801" y="1828"/>
                  <a:pt x="12621" y="1680"/>
                  <a:pt x="12606" y="1678"/>
                </a:cubicBezTo>
                <a:cubicBezTo>
                  <a:pt x="12597" y="1678"/>
                  <a:pt x="12548" y="1641"/>
                  <a:pt x="12499" y="1595"/>
                </a:cubicBezTo>
                <a:cubicBezTo>
                  <a:pt x="12450" y="1548"/>
                  <a:pt x="12398" y="1504"/>
                  <a:pt x="12384" y="1503"/>
                </a:cubicBezTo>
                <a:cubicBezTo>
                  <a:pt x="12370" y="1502"/>
                  <a:pt x="12280" y="1441"/>
                  <a:pt x="12183" y="1361"/>
                </a:cubicBezTo>
                <a:cubicBezTo>
                  <a:pt x="12087" y="1281"/>
                  <a:pt x="11946" y="1178"/>
                  <a:pt x="11872" y="1136"/>
                </a:cubicBezTo>
                <a:cubicBezTo>
                  <a:pt x="11798" y="1093"/>
                  <a:pt x="11677" y="1008"/>
                  <a:pt x="11603" y="952"/>
                </a:cubicBezTo>
                <a:cubicBezTo>
                  <a:pt x="11279" y="707"/>
                  <a:pt x="10725" y="419"/>
                  <a:pt x="10238" y="234"/>
                </a:cubicBezTo>
                <a:cubicBezTo>
                  <a:pt x="10114" y="187"/>
                  <a:pt x="9994" y="139"/>
                  <a:pt x="9969" y="125"/>
                </a:cubicBezTo>
                <a:cubicBezTo>
                  <a:pt x="9853" y="63"/>
                  <a:pt x="9440" y="1"/>
                  <a:pt x="9115" y="0"/>
                </a:cubicBezTo>
                <a:close/>
                <a:moveTo>
                  <a:pt x="9090" y="1987"/>
                </a:moveTo>
                <a:cubicBezTo>
                  <a:pt x="9488" y="1990"/>
                  <a:pt x="9903" y="2084"/>
                  <a:pt x="10191" y="2238"/>
                </a:cubicBezTo>
                <a:cubicBezTo>
                  <a:pt x="10240" y="2264"/>
                  <a:pt x="10368" y="2327"/>
                  <a:pt x="10472" y="2380"/>
                </a:cubicBezTo>
                <a:cubicBezTo>
                  <a:pt x="10896" y="2591"/>
                  <a:pt x="11214" y="2797"/>
                  <a:pt x="11838" y="3248"/>
                </a:cubicBezTo>
                <a:cubicBezTo>
                  <a:pt x="12030" y="3387"/>
                  <a:pt x="12395" y="3681"/>
                  <a:pt x="12567" y="3832"/>
                </a:cubicBezTo>
                <a:cubicBezTo>
                  <a:pt x="12975" y="4191"/>
                  <a:pt x="13088" y="4292"/>
                  <a:pt x="13395" y="4576"/>
                </a:cubicBezTo>
                <a:cubicBezTo>
                  <a:pt x="13531" y="4701"/>
                  <a:pt x="13665" y="4825"/>
                  <a:pt x="13690" y="4851"/>
                </a:cubicBezTo>
                <a:cubicBezTo>
                  <a:pt x="13742" y="4907"/>
                  <a:pt x="13959" y="5125"/>
                  <a:pt x="14261" y="5436"/>
                </a:cubicBezTo>
                <a:cubicBezTo>
                  <a:pt x="14379" y="5556"/>
                  <a:pt x="14519" y="5711"/>
                  <a:pt x="14573" y="5778"/>
                </a:cubicBezTo>
                <a:cubicBezTo>
                  <a:pt x="14627" y="5845"/>
                  <a:pt x="14717" y="5943"/>
                  <a:pt x="14773" y="5995"/>
                </a:cubicBezTo>
                <a:cubicBezTo>
                  <a:pt x="14873" y="6087"/>
                  <a:pt x="15167" y="6429"/>
                  <a:pt x="15661" y="7030"/>
                </a:cubicBezTo>
                <a:cubicBezTo>
                  <a:pt x="15797" y="7195"/>
                  <a:pt x="15980" y="7412"/>
                  <a:pt x="16066" y="7515"/>
                </a:cubicBezTo>
                <a:cubicBezTo>
                  <a:pt x="16153" y="7617"/>
                  <a:pt x="16235" y="7741"/>
                  <a:pt x="16254" y="7782"/>
                </a:cubicBezTo>
                <a:cubicBezTo>
                  <a:pt x="16273" y="7823"/>
                  <a:pt x="16369" y="7949"/>
                  <a:pt x="16467" y="8066"/>
                </a:cubicBezTo>
                <a:cubicBezTo>
                  <a:pt x="16566" y="8182"/>
                  <a:pt x="16711" y="8365"/>
                  <a:pt x="16787" y="8475"/>
                </a:cubicBezTo>
                <a:cubicBezTo>
                  <a:pt x="16864" y="8585"/>
                  <a:pt x="16994" y="8772"/>
                  <a:pt x="17082" y="8892"/>
                </a:cubicBezTo>
                <a:cubicBezTo>
                  <a:pt x="17169" y="9013"/>
                  <a:pt x="17287" y="9183"/>
                  <a:pt x="17342" y="9268"/>
                </a:cubicBezTo>
                <a:cubicBezTo>
                  <a:pt x="17397" y="9352"/>
                  <a:pt x="17487" y="9492"/>
                  <a:pt x="17543" y="9577"/>
                </a:cubicBezTo>
                <a:cubicBezTo>
                  <a:pt x="17631" y="9710"/>
                  <a:pt x="17729" y="9855"/>
                  <a:pt x="17905" y="10136"/>
                </a:cubicBezTo>
                <a:cubicBezTo>
                  <a:pt x="17930" y="10176"/>
                  <a:pt x="17984" y="10262"/>
                  <a:pt x="18029" y="10328"/>
                </a:cubicBezTo>
                <a:cubicBezTo>
                  <a:pt x="18074" y="10394"/>
                  <a:pt x="18128" y="10473"/>
                  <a:pt x="18144" y="10504"/>
                </a:cubicBezTo>
                <a:cubicBezTo>
                  <a:pt x="18161" y="10534"/>
                  <a:pt x="18239" y="10672"/>
                  <a:pt x="18319" y="10804"/>
                </a:cubicBezTo>
                <a:cubicBezTo>
                  <a:pt x="18399" y="10936"/>
                  <a:pt x="18480" y="11076"/>
                  <a:pt x="18498" y="11113"/>
                </a:cubicBezTo>
                <a:cubicBezTo>
                  <a:pt x="18517" y="11150"/>
                  <a:pt x="18573" y="11241"/>
                  <a:pt x="18622" y="11322"/>
                </a:cubicBezTo>
                <a:cubicBezTo>
                  <a:pt x="18749" y="11528"/>
                  <a:pt x="19415" y="12826"/>
                  <a:pt x="19488" y="13008"/>
                </a:cubicBezTo>
                <a:cubicBezTo>
                  <a:pt x="19522" y="13092"/>
                  <a:pt x="19599" y="13257"/>
                  <a:pt x="19659" y="13376"/>
                </a:cubicBezTo>
                <a:cubicBezTo>
                  <a:pt x="19719" y="13494"/>
                  <a:pt x="19797" y="13674"/>
                  <a:pt x="19830" y="13776"/>
                </a:cubicBezTo>
                <a:cubicBezTo>
                  <a:pt x="19890" y="13965"/>
                  <a:pt x="19914" y="14036"/>
                  <a:pt x="20026" y="14294"/>
                </a:cubicBezTo>
                <a:cubicBezTo>
                  <a:pt x="20060" y="14372"/>
                  <a:pt x="20090" y="14451"/>
                  <a:pt x="20090" y="14469"/>
                </a:cubicBezTo>
                <a:cubicBezTo>
                  <a:pt x="20090" y="14488"/>
                  <a:pt x="20113" y="14562"/>
                  <a:pt x="20141" y="14636"/>
                </a:cubicBezTo>
                <a:cubicBezTo>
                  <a:pt x="20170" y="14711"/>
                  <a:pt x="20220" y="14888"/>
                  <a:pt x="20256" y="15029"/>
                </a:cubicBezTo>
                <a:cubicBezTo>
                  <a:pt x="20293" y="15169"/>
                  <a:pt x="20334" y="15325"/>
                  <a:pt x="20346" y="15371"/>
                </a:cubicBezTo>
                <a:cubicBezTo>
                  <a:pt x="20358" y="15418"/>
                  <a:pt x="20375" y="15455"/>
                  <a:pt x="20384" y="15455"/>
                </a:cubicBezTo>
                <a:cubicBezTo>
                  <a:pt x="20394" y="15455"/>
                  <a:pt x="20402" y="15522"/>
                  <a:pt x="20402" y="15605"/>
                </a:cubicBezTo>
                <a:cubicBezTo>
                  <a:pt x="20402" y="15688"/>
                  <a:pt x="20415" y="15765"/>
                  <a:pt x="20427" y="15780"/>
                </a:cubicBezTo>
                <a:cubicBezTo>
                  <a:pt x="20439" y="15795"/>
                  <a:pt x="20448" y="15870"/>
                  <a:pt x="20448" y="15947"/>
                </a:cubicBezTo>
                <a:cubicBezTo>
                  <a:pt x="20449" y="16024"/>
                  <a:pt x="20464" y="16126"/>
                  <a:pt x="20483" y="16173"/>
                </a:cubicBezTo>
                <a:cubicBezTo>
                  <a:pt x="20501" y="16220"/>
                  <a:pt x="20517" y="16323"/>
                  <a:pt x="20517" y="16398"/>
                </a:cubicBezTo>
                <a:cubicBezTo>
                  <a:pt x="20517" y="16473"/>
                  <a:pt x="20501" y="16568"/>
                  <a:pt x="20483" y="16615"/>
                </a:cubicBezTo>
                <a:cubicBezTo>
                  <a:pt x="20464" y="16662"/>
                  <a:pt x="20449" y="16732"/>
                  <a:pt x="20448" y="16766"/>
                </a:cubicBezTo>
                <a:cubicBezTo>
                  <a:pt x="20447" y="16914"/>
                  <a:pt x="20336" y="17109"/>
                  <a:pt x="20188" y="17225"/>
                </a:cubicBezTo>
                <a:cubicBezTo>
                  <a:pt x="20054" y="17330"/>
                  <a:pt x="19998" y="17345"/>
                  <a:pt x="19719" y="17358"/>
                </a:cubicBezTo>
                <a:cubicBezTo>
                  <a:pt x="19305" y="17379"/>
                  <a:pt x="18920" y="17297"/>
                  <a:pt x="18588" y="17116"/>
                </a:cubicBezTo>
                <a:cubicBezTo>
                  <a:pt x="18503" y="17070"/>
                  <a:pt x="18379" y="17014"/>
                  <a:pt x="18178" y="16924"/>
                </a:cubicBezTo>
                <a:cubicBezTo>
                  <a:pt x="17919" y="16807"/>
                  <a:pt x="17350" y="16445"/>
                  <a:pt x="16847" y="16073"/>
                </a:cubicBezTo>
                <a:cubicBezTo>
                  <a:pt x="16578" y="15873"/>
                  <a:pt x="15728" y="15163"/>
                  <a:pt x="15674" y="15096"/>
                </a:cubicBezTo>
                <a:cubicBezTo>
                  <a:pt x="15655" y="15073"/>
                  <a:pt x="15622" y="15043"/>
                  <a:pt x="15601" y="15029"/>
                </a:cubicBezTo>
                <a:cubicBezTo>
                  <a:pt x="15569" y="15008"/>
                  <a:pt x="15460" y="14905"/>
                  <a:pt x="15055" y="14503"/>
                </a:cubicBezTo>
                <a:cubicBezTo>
                  <a:pt x="14887" y="14336"/>
                  <a:pt x="14762" y="14209"/>
                  <a:pt x="14586" y="14027"/>
                </a:cubicBezTo>
                <a:cubicBezTo>
                  <a:pt x="14475" y="13912"/>
                  <a:pt x="14345" y="13775"/>
                  <a:pt x="14296" y="13726"/>
                </a:cubicBezTo>
                <a:cubicBezTo>
                  <a:pt x="14246" y="13677"/>
                  <a:pt x="14103" y="13520"/>
                  <a:pt x="13980" y="13376"/>
                </a:cubicBezTo>
                <a:cubicBezTo>
                  <a:pt x="13857" y="13232"/>
                  <a:pt x="13711" y="13073"/>
                  <a:pt x="13655" y="13025"/>
                </a:cubicBezTo>
                <a:cubicBezTo>
                  <a:pt x="13600" y="12977"/>
                  <a:pt x="13488" y="12859"/>
                  <a:pt x="13408" y="12758"/>
                </a:cubicBezTo>
                <a:cubicBezTo>
                  <a:pt x="13328" y="12657"/>
                  <a:pt x="13172" y="12469"/>
                  <a:pt x="13062" y="12340"/>
                </a:cubicBezTo>
                <a:cubicBezTo>
                  <a:pt x="12953" y="12212"/>
                  <a:pt x="12801" y="12011"/>
                  <a:pt x="12725" y="11898"/>
                </a:cubicBezTo>
                <a:cubicBezTo>
                  <a:pt x="12650" y="11785"/>
                  <a:pt x="12515" y="11611"/>
                  <a:pt x="12422" y="11505"/>
                </a:cubicBezTo>
                <a:cubicBezTo>
                  <a:pt x="12330" y="11400"/>
                  <a:pt x="12225" y="11262"/>
                  <a:pt x="12188" y="11197"/>
                </a:cubicBezTo>
                <a:cubicBezTo>
                  <a:pt x="12151" y="11131"/>
                  <a:pt x="12063" y="11009"/>
                  <a:pt x="11996" y="10929"/>
                </a:cubicBezTo>
                <a:cubicBezTo>
                  <a:pt x="11928" y="10850"/>
                  <a:pt x="11807" y="10687"/>
                  <a:pt x="11727" y="10570"/>
                </a:cubicBezTo>
                <a:cubicBezTo>
                  <a:pt x="11647" y="10453"/>
                  <a:pt x="11537" y="10297"/>
                  <a:pt x="11484" y="10220"/>
                </a:cubicBezTo>
                <a:cubicBezTo>
                  <a:pt x="11431" y="10143"/>
                  <a:pt x="11342" y="10012"/>
                  <a:pt x="11287" y="9927"/>
                </a:cubicBezTo>
                <a:cubicBezTo>
                  <a:pt x="11233" y="9843"/>
                  <a:pt x="11148" y="9706"/>
                  <a:pt x="11095" y="9627"/>
                </a:cubicBezTo>
                <a:cubicBezTo>
                  <a:pt x="10775" y="9143"/>
                  <a:pt x="10386" y="8517"/>
                  <a:pt x="10280" y="8316"/>
                </a:cubicBezTo>
                <a:cubicBezTo>
                  <a:pt x="10244" y="8247"/>
                  <a:pt x="10107" y="7998"/>
                  <a:pt x="9977" y="7765"/>
                </a:cubicBezTo>
                <a:cubicBezTo>
                  <a:pt x="9540" y="6975"/>
                  <a:pt x="9147" y="6163"/>
                  <a:pt x="8868" y="5469"/>
                </a:cubicBezTo>
                <a:cubicBezTo>
                  <a:pt x="8831" y="5377"/>
                  <a:pt x="8791" y="5286"/>
                  <a:pt x="8778" y="5260"/>
                </a:cubicBezTo>
                <a:cubicBezTo>
                  <a:pt x="8766" y="5234"/>
                  <a:pt x="8744" y="5156"/>
                  <a:pt x="8727" y="5093"/>
                </a:cubicBezTo>
                <a:cubicBezTo>
                  <a:pt x="8711" y="5030"/>
                  <a:pt x="8671" y="4930"/>
                  <a:pt x="8642" y="4868"/>
                </a:cubicBezTo>
                <a:cubicBezTo>
                  <a:pt x="8612" y="4805"/>
                  <a:pt x="8586" y="4735"/>
                  <a:pt x="8586" y="4709"/>
                </a:cubicBezTo>
                <a:cubicBezTo>
                  <a:pt x="8586" y="4683"/>
                  <a:pt x="8570" y="4621"/>
                  <a:pt x="8548" y="4576"/>
                </a:cubicBezTo>
                <a:cubicBezTo>
                  <a:pt x="8507" y="4490"/>
                  <a:pt x="8420" y="4154"/>
                  <a:pt x="8356" y="3849"/>
                </a:cubicBezTo>
                <a:cubicBezTo>
                  <a:pt x="8336" y="3753"/>
                  <a:pt x="8308" y="3641"/>
                  <a:pt x="8296" y="3599"/>
                </a:cubicBezTo>
                <a:cubicBezTo>
                  <a:pt x="8284" y="3557"/>
                  <a:pt x="8275" y="3474"/>
                  <a:pt x="8275" y="3415"/>
                </a:cubicBezTo>
                <a:cubicBezTo>
                  <a:pt x="8275" y="3356"/>
                  <a:pt x="8266" y="3296"/>
                  <a:pt x="8254" y="3281"/>
                </a:cubicBezTo>
                <a:cubicBezTo>
                  <a:pt x="8219" y="3239"/>
                  <a:pt x="8224" y="2719"/>
                  <a:pt x="8262" y="2572"/>
                </a:cubicBezTo>
                <a:cubicBezTo>
                  <a:pt x="8318" y="2352"/>
                  <a:pt x="8436" y="2180"/>
                  <a:pt x="8599" y="2079"/>
                </a:cubicBezTo>
                <a:cubicBezTo>
                  <a:pt x="8729" y="1999"/>
                  <a:pt x="8804" y="1985"/>
                  <a:pt x="9090" y="1987"/>
                </a:cubicBezTo>
                <a:close/>
                <a:moveTo>
                  <a:pt x="7208" y="9443"/>
                </a:moveTo>
                <a:lnTo>
                  <a:pt x="7439" y="9443"/>
                </a:lnTo>
                <a:lnTo>
                  <a:pt x="7511" y="9610"/>
                </a:lnTo>
                <a:cubicBezTo>
                  <a:pt x="7551" y="9701"/>
                  <a:pt x="7610" y="9844"/>
                  <a:pt x="7643" y="9927"/>
                </a:cubicBezTo>
                <a:cubicBezTo>
                  <a:pt x="7676" y="10011"/>
                  <a:pt x="7755" y="10187"/>
                  <a:pt x="7818" y="10320"/>
                </a:cubicBezTo>
                <a:cubicBezTo>
                  <a:pt x="7881" y="10453"/>
                  <a:pt x="7949" y="10606"/>
                  <a:pt x="7972" y="10662"/>
                </a:cubicBezTo>
                <a:cubicBezTo>
                  <a:pt x="8094" y="10956"/>
                  <a:pt x="8590" y="11906"/>
                  <a:pt x="8945" y="12524"/>
                </a:cubicBezTo>
                <a:cubicBezTo>
                  <a:pt x="9013" y="12642"/>
                  <a:pt x="9145" y="12864"/>
                  <a:pt x="9235" y="13025"/>
                </a:cubicBezTo>
                <a:cubicBezTo>
                  <a:pt x="9325" y="13186"/>
                  <a:pt x="9426" y="13359"/>
                  <a:pt x="9461" y="13401"/>
                </a:cubicBezTo>
                <a:cubicBezTo>
                  <a:pt x="9496" y="13442"/>
                  <a:pt x="9554" y="13524"/>
                  <a:pt x="9589" y="13584"/>
                </a:cubicBezTo>
                <a:cubicBezTo>
                  <a:pt x="9717" y="13805"/>
                  <a:pt x="9945" y="14160"/>
                  <a:pt x="10033" y="14277"/>
                </a:cubicBezTo>
                <a:cubicBezTo>
                  <a:pt x="10082" y="14343"/>
                  <a:pt x="10176" y="14481"/>
                  <a:pt x="10238" y="14578"/>
                </a:cubicBezTo>
                <a:cubicBezTo>
                  <a:pt x="10299" y="14675"/>
                  <a:pt x="10429" y="14863"/>
                  <a:pt x="10528" y="14995"/>
                </a:cubicBezTo>
                <a:cubicBezTo>
                  <a:pt x="10626" y="15128"/>
                  <a:pt x="10741" y="15285"/>
                  <a:pt x="10784" y="15346"/>
                </a:cubicBezTo>
                <a:cubicBezTo>
                  <a:pt x="10827" y="15408"/>
                  <a:pt x="10923" y="15534"/>
                  <a:pt x="10997" y="15630"/>
                </a:cubicBezTo>
                <a:cubicBezTo>
                  <a:pt x="11071" y="15726"/>
                  <a:pt x="11187" y="15886"/>
                  <a:pt x="11253" y="15981"/>
                </a:cubicBezTo>
                <a:cubicBezTo>
                  <a:pt x="11319" y="16075"/>
                  <a:pt x="11384" y="16161"/>
                  <a:pt x="11398" y="16173"/>
                </a:cubicBezTo>
                <a:cubicBezTo>
                  <a:pt x="11461" y="16224"/>
                  <a:pt x="11347" y="16273"/>
                  <a:pt x="11070" y="16323"/>
                </a:cubicBezTo>
                <a:cubicBezTo>
                  <a:pt x="10907" y="16353"/>
                  <a:pt x="10737" y="16401"/>
                  <a:pt x="10694" y="16423"/>
                </a:cubicBezTo>
                <a:cubicBezTo>
                  <a:pt x="10651" y="16446"/>
                  <a:pt x="10432" y="16482"/>
                  <a:pt x="10204" y="16507"/>
                </a:cubicBezTo>
                <a:cubicBezTo>
                  <a:pt x="9975" y="16531"/>
                  <a:pt x="9665" y="16569"/>
                  <a:pt x="9517" y="16590"/>
                </a:cubicBezTo>
                <a:cubicBezTo>
                  <a:pt x="9192" y="16637"/>
                  <a:pt x="7194" y="16638"/>
                  <a:pt x="6863" y="16590"/>
                </a:cubicBezTo>
                <a:cubicBezTo>
                  <a:pt x="6733" y="16572"/>
                  <a:pt x="6467" y="16530"/>
                  <a:pt x="6269" y="16507"/>
                </a:cubicBezTo>
                <a:cubicBezTo>
                  <a:pt x="6072" y="16483"/>
                  <a:pt x="5873" y="16455"/>
                  <a:pt x="5830" y="16440"/>
                </a:cubicBezTo>
                <a:cubicBezTo>
                  <a:pt x="5787" y="16425"/>
                  <a:pt x="5585" y="16378"/>
                  <a:pt x="5382" y="16331"/>
                </a:cubicBezTo>
                <a:cubicBezTo>
                  <a:pt x="4732" y="16182"/>
                  <a:pt x="4119" y="15972"/>
                  <a:pt x="3632" y="15739"/>
                </a:cubicBezTo>
                <a:cubicBezTo>
                  <a:pt x="3552" y="15700"/>
                  <a:pt x="3445" y="15652"/>
                  <a:pt x="3394" y="15630"/>
                </a:cubicBezTo>
                <a:cubicBezTo>
                  <a:pt x="3299" y="15589"/>
                  <a:pt x="3137" y="15496"/>
                  <a:pt x="2971" y="15388"/>
                </a:cubicBezTo>
                <a:cubicBezTo>
                  <a:pt x="2922" y="15356"/>
                  <a:pt x="2808" y="15282"/>
                  <a:pt x="2715" y="15229"/>
                </a:cubicBezTo>
                <a:cubicBezTo>
                  <a:pt x="2519" y="15117"/>
                  <a:pt x="2323" y="14978"/>
                  <a:pt x="2088" y="14770"/>
                </a:cubicBezTo>
                <a:cubicBezTo>
                  <a:pt x="1903" y="14606"/>
                  <a:pt x="1895" y="14596"/>
                  <a:pt x="1644" y="14302"/>
                </a:cubicBezTo>
                <a:cubicBezTo>
                  <a:pt x="1474" y="14103"/>
                  <a:pt x="1192" y="13623"/>
                  <a:pt x="1192" y="13534"/>
                </a:cubicBezTo>
                <a:cubicBezTo>
                  <a:pt x="1192" y="13510"/>
                  <a:pt x="1176" y="13464"/>
                  <a:pt x="1158" y="13434"/>
                </a:cubicBezTo>
                <a:cubicBezTo>
                  <a:pt x="1134" y="13395"/>
                  <a:pt x="1123" y="13291"/>
                  <a:pt x="1123" y="13075"/>
                </a:cubicBezTo>
                <a:cubicBezTo>
                  <a:pt x="1123" y="12826"/>
                  <a:pt x="1135" y="12744"/>
                  <a:pt x="1183" y="12591"/>
                </a:cubicBezTo>
                <a:cubicBezTo>
                  <a:pt x="1255" y="12362"/>
                  <a:pt x="1456" y="11985"/>
                  <a:pt x="1606" y="11798"/>
                </a:cubicBezTo>
                <a:cubicBezTo>
                  <a:pt x="1920" y="11405"/>
                  <a:pt x="2465" y="10970"/>
                  <a:pt x="3073" y="10629"/>
                </a:cubicBezTo>
                <a:cubicBezTo>
                  <a:pt x="3166" y="10577"/>
                  <a:pt x="3257" y="10518"/>
                  <a:pt x="3278" y="10495"/>
                </a:cubicBezTo>
                <a:cubicBezTo>
                  <a:pt x="3300" y="10472"/>
                  <a:pt x="3338" y="10453"/>
                  <a:pt x="3359" y="10453"/>
                </a:cubicBezTo>
                <a:cubicBezTo>
                  <a:pt x="3381" y="10454"/>
                  <a:pt x="3503" y="10399"/>
                  <a:pt x="3632" y="10337"/>
                </a:cubicBezTo>
                <a:cubicBezTo>
                  <a:pt x="3762" y="10274"/>
                  <a:pt x="3905" y="10207"/>
                  <a:pt x="3948" y="10186"/>
                </a:cubicBezTo>
                <a:cubicBezTo>
                  <a:pt x="3991" y="10166"/>
                  <a:pt x="4097" y="10130"/>
                  <a:pt x="4183" y="10103"/>
                </a:cubicBezTo>
                <a:cubicBezTo>
                  <a:pt x="4269" y="10076"/>
                  <a:pt x="4421" y="10021"/>
                  <a:pt x="4520" y="9986"/>
                </a:cubicBezTo>
                <a:cubicBezTo>
                  <a:pt x="4619" y="9951"/>
                  <a:pt x="4771" y="9908"/>
                  <a:pt x="4857" y="9886"/>
                </a:cubicBezTo>
                <a:cubicBezTo>
                  <a:pt x="4943" y="9863"/>
                  <a:pt x="5098" y="9821"/>
                  <a:pt x="5203" y="9794"/>
                </a:cubicBezTo>
                <a:cubicBezTo>
                  <a:pt x="5577" y="9695"/>
                  <a:pt x="6007" y="9617"/>
                  <a:pt x="6393" y="9577"/>
                </a:cubicBezTo>
                <a:cubicBezTo>
                  <a:pt x="6609" y="9554"/>
                  <a:pt x="6827" y="9510"/>
                  <a:pt x="6880" y="9485"/>
                </a:cubicBezTo>
                <a:cubicBezTo>
                  <a:pt x="6932" y="9460"/>
                  <a:pt x="7080" y="9443"/>
                  <a:pt x="7208" y="9443"/>
                </a:cubicBezTo>
                <a:close/>
              </a:path>
            </a:pathLst>
          </a:custGeom>
          <a:ln w="25400">
            <a:miter lim="400000"/>
          </a:ln>
          <a:effectLst>
            <a:reflection stA="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ur Team"/>
          <p:cNvSpPr txBox="1"/>
          <p:nvPr/>
        </p:nvSpPr>
        <p:spPr>
          <a:xfrm>
            <a:off x="624418" y="5399472"/>
            <a:ext cx="594898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Our Team</a:t>
            </a:r>
          </a:p>
        </p:txBody>
      </p:sp>
      <p:pic>
        <p:nvPicPr>
          <p:cNvPr id="208" name="IMG_8953.JPG" descr="IMG_89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102" y="1711474"/>
            <a:ext cx="12002130" cy="900159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teve, Shanna, Ashley, Vibin"/>
          <p:cNvSpPr txBox="1"/>
          <p:nvPr/>
        </p:nvSpPr>
        <p:spPr>
          <a:xfrm>
            <a:off x="12999392" y="11326703"/>
            <a:ext cx="84835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Steve, Shanna, Ashley, Vibin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Backstory"/>
          <p:cNvSpPr txBox="1">
            <a:spLocks noGrp="1"/>
          </p:cNvSpPr>
          <p:nvPr>
            <p:ph type="title"/>
          </p:nvPr>
        </p:nvSpPr>
        <p:spPr>
          <a:xfrm>
            <a:off x="996950" y="5371857"/>
            <a:ext cx="20815300" cy="2984501"/>
          </a:xfrm>
          <a:prstGeom prst="rect">
            <a:avLst/>
          </a:prstGeom>
        </p:spPr>
        <p:txBody>
          <a:bodyPr/>
          <a:lstStyle>
            <a:lvl1pPr algn="l">
              <a:defRPr sz="15000" b="1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6">
                        <a:hueOff val="105381"/>
                        <a:satOff val="14341"/>
                        <a:lumOff val="10801"/>
                      </a:schemeClr>
                    </a:gs>
                  </a:gsLst>
                  <a:lin ang="9464523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Backstory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G_8940.PNG" descr="IMG_894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788" y="3482351"/>
            <a:ext cx="11355791" cy="7128770"/>
          </a:xfrm>
          <a:prstGeom prst="rect">
            <a:avLst/>
          </a:prstGeom>
        </p:spPr>
      </p:pic>
      <p:pic>
        <p:nvPicPr>
          <p:cNvPr id="144" name="Grab_Logo_PNG2.png" descr="Grab_Logo_PNG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94" y="5452204"/>
            <a:ext cx="5026592" cy="2824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G_8939.PNG" descr="IMG_893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698" y="3391168"/>
            <a:ext cx="11730480" cy="7468980"/>
          </a:xfrm>
          <a:prstGeom prst="rect">
            <a:avLst/>
          </a:prstGeom>
        </p:spPr>
      </p:pic>
      <p:pic>
        <p:nvPicPr>
          <p:cNvPr id="147" name="[CITYPNG.COM]HD Gojek Logo Transparent Background - 3000x3000.png" descr="[CITYPNG.COM]HD Gojek Logo Transparent Background - 3000x3000.png"/>
          <p:cNvPicPr>
            <a:picLocks noChangeAspect="1"/>
          </p:cNvPicPr>
          <p:nvPr/>
        </p:nvPicPr>
        <p:blipFill>
          <a:blip r:embed="rId3"/>
          <a:srcRect t="3833" r="73766"/>
          <a:stretch>
            <a:fillRect/>
          </a:stretch>
        </p:blipFill>
        <p:spPr>
          <a:xfrm>
            <a:off x="3941376" y="5353514"/>
            <a:ext cx="2923771" cy="3554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G_8941.PNG" descr="IMG_894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876" y="3726887"/>
            <a:ext cx="11087101" cy="6269661"/>
          </a:xfrm>
          <a:prstGeom prst="rect">
            <a:avLst/>
          </a:prstGeom>
        </p:spPr>
      </p:pic>
      <p:sp>
        <p:nvSpPr>
          <p:cNvPr id="150" name="Rounded Rectangle"/>
          <p:cNvSpPr/>
          <p:nvPr/>
        </p:nvSpPr>
        <p:spPr>
          <a:xfrm>
            <a:off x="3815743" y="5363983"/>
            <a:ext cx="3153460" cy="3000472"/>
          </a:xfrm>
          <a:prstGeom prst="roundRect">
            <a:avLst>
              <a:gd name="adj" fmla="val 14487"/>
            </a:avLst>
          </a:prstGeom>
          <a:blipFill>
            <a:blip r:embed="rId3"/>
            <a:stretch>
              <a:fillRect/>
            </a:stretch>
          </a:blip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oncept"/>
          <p:cNvSpPr txBox="1">
            <a:spLocks noGrp="1"/>
          </p:cNvSpPr>
          <p:nvPr>
            <p:ph type="title"/>
          </p:nvPr>
        </p:nvSpPr>
        <p:spPr>
          <a:xfrm>
            <a:off x="993403" y="2596224"/>
            <a:ext cx="6357717" cy="2402706"/>
          </a:xfrm>
          <a:prstGeom prst="rect">
            <a:avLst/>
          </a:prstGeom>
        </p:spPr>
        <p:txBody>
          <a:bodyPr/>
          <a:lstStyle>
            <a:lvl1pPr defTabSz="775969">
              <a:defRPr sz="1222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Concept</a:t>
            </a:r>
          </a:p>
        </p:txBody>
      </p:sp>
      <p:sp>
        <p:nvSpPr>
          <p:cNvPr id="153" name="Different taxi services offer various taxi fares"/>
          <p:cNvSpPr txBox="1"/>
          <p:nvPr/>
        </p:nvSpPr>
        <p:spPr>
          <a:xfrm>
            <a:off x="743006" y="6349994"/>
            <a:ext cx="15940377" cy="101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lvl="1" indent="-228600">
              <a:buSzPct val="100000"/>
              <a:buChar char="•"/>
              <a:defRPr sz="6000"/>
            </a:pPr>
            <a:r>
              <a:t> Different taxi services offer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various</a:t>
            </a:r>
            <a:r>
              <a:t> taxi fares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ncept"/>
          <p:cNvSpPr txBox="1">
            <a:spLocks noGrp="1"/>
          </p:cNvSpPr>
          <p:nvPr>
            <p:ph type="title"/>
          </p:nvPr>
        </p:nvSpPr>
        <p:spPr>
          <a:xfrm>
            <a:off x="993403" y="2618371"/>
            <a:ext cx="6357717" cy="2402706"/>
          </a:xfrm>
          <a:prstGeom prst="rect">
            <a:avLst/>
          </a:prstGeom>
        </p:spPr>
        <p:txBody>
          <a:bodyPr/>
          <a:lstStyle>
            <a:lvl1pPr defTabSz="775969">
              <a:defRPr sz="1222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Concept</a:t>
            </a:r>
          </a:p>
        </p:txBody>
      </p:sp>
      <p:pic>
        <p:nvPicPr>
          <p:cNvPr id="156" name="Grab_Logo_PNG2.png" descr="Grab_Logo_PNG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94" y="8893904"/>
            <a:ext cx="5026592" cy="282403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eamlessly compare prices in a single platform and book"/>
          <p:cNvSpPr txBox="1"/>
          <p:nvPr/>
        </p:nvSpPr>
        <p:spPr>
          <a:xfrm>
            <a:off x="1030919" y="6047895"/>
            <a:ext cx="17988827" cy="889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lvl="1" indent="-228600">
              <a:buSzPct val="100000"/>
              <a:buChar char="•"/>
            </a:pPr>
            <a:r>
              <a:t> </a:t>
            </a:r>
            <a:r>
              <a:rPr b="1" i="1">
                <a:gradFill flip="none" rotWithShape="1">
                  <a:gsLst>
                    <a:gs pos="0">
                      <a:schemeClr val="accent2">
                        <a:hueOff val="-1342298"/>
                        <a:satOff val="-4651"/>
                        <a:lumOff val="19617"/>
                      </a:schemeClr>
                    </a:gs>
                    <a:gs pos="100000">
                      <a:schemeClr val="accent6">
                        <a:hueOff val="105381"/>
                        <a:satOff val="14341"/>
                        <a:lumOff val="10801"/>
                      </a:schemeClr>
                    </a:gs>
                  </a:gsLst>
                  <a:lin ang="6292075" scaled="0"/>
                </a:gradFill>
                <a:latin typeface="Helvetica"/>
                <a:ea typeface="Helvetica"/>
                <a:cs typeface="Helvetica"/>
                <a:sym typeface="Helvetica"/>
              </a:rPr>
              <a:t>Seamlessly</a:t>
            </a:r>
            <a:r>
              <a:rPr b="1">
                <a:gradFill flip="none" rotWithShape="1">
                  <a:gsLst>
                    <a:gs pos="0">
                      <a:schemeClr val="accent2">
                        <a:hueOff val="-1342298"/>
                        <a:satOff val="-4651"/>
                        <a:lumOff val="19617"/>
                      </a:schemeClr>
                    </a:gs>
                    <a:gs pos="100000">
                      <a:schemeClr val="accent6">
                        <a:hueOff val="105381"/>
                        <a:satOff val="14341"/>
                        <a:lumOff val="10801"/>
                      </a:schemeClr>
                    </a:gs>
                  </a:gsLst>
                  <a:lin ang="6292075" scaled="0"/>
                </a:gra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compare prices in a </a:t>
            </a:r>
            <a:r>
              <a:rPr b="1">
                <a:gradFill flip="none" rotWithShape="1">
                  <a:gsLst>
                    <a:gs pos="0">
                      <a:srgbClr val="DCDEE0"/>
                    </a:gs>
                    <a:gs pos="100000">
                      <a:srgbClr val="26E0CC"/>
                    </a:gs>
                  </a:gsLst>
                  <a:lin ang="9882008" scaled="0"/>
                </a:gradFill>
                <a:latin typeface="Helvetica"/>
                <a:ea typeface="Helvetica"/>
                <a:cs typeface="Helvetica"/>
                <a:sym typeface="Helvetica"/>
              </a:rPr>
              <a:t>single</a:t>
            </a:r>
            <a:r>
              <a:t> platform and book</a:t>
            </a:r>
          </a:p>
        </p:txBody>
      </p:sp>
      <p:sp>
        <p:nvSpPr>
          <p:cNvPr id="158" name="Rounded Rectangle"/>
          <p:cNvSpPr/>
          <p:nvPr/>
        </p:nvSpPr>
        <p:spPr>
          <a:xfrm>
            <a:off x="18954143" y="8805684"/>
            <a:ext cx="3153460" cy="3000472"/>
          </a:xfrm>
          <a:prstGeom prst="roundRect">
            <a:avLst>
              <a:gd name="adj" fmla="val 14487"/>
            </a:avLst>
          </a:prstGeom>
          <a:blipFill>
            <a:blip r:embed="rId3"/>
            <a:stretch>
              <a:fillRect/>
            </a:stretch>
          </a:blip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59" name="[CITYPNG.COM]HD Gojek Logo Transparent Background - 3000x3000.png" descr="[CITYPNG.COM]HD Gojek Logo Transparent Background - 3000x3000.png"/>
          <p:cNvPicPr>
            <a:picLocks noChangeAspect="1"/>
          </p:cNvPicPr>
          <p:nvPr/>
        </p:nvPicPr>
        <p:blipFill>
          <a:blip r:embed="rId4"/>
          <a:srcRect t="3833" r="73766"/>
          <a:stretch>
            <a:fillRect/>
          </a:stretch>
        </p:blipFill>
        <p:spPr>
          <a:xfrm>
            <a:off x="11739176" y="8528514"/>
            <a:ext cx="2923770" cy="35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VS"/>
          <p:cNvSpPr txBox="1"/>
          <p:nvPr/>
        </p:nvSpPr>
        <p:spPr>
          <a:xfrm>
            <a:off x="7931699" y="9493119"/>
            <a:ext cx="180846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VS</a:t>
            </a:r>
          </a:p>
        </p:txBody>
      </p:sp>
      <p:sp>
        <p:nvSpPr>
          <p:cNvPr id="161" name="VS"/>
          <p:cNvSpPr txBox="1"/>
          <p:nvPr/>
        </p:nvSpPr>
        <p:spPr>
          <a:xfrm>
            <a:off x="15904382" y="9493119"/>
            <a:ext cx="180846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ur Solution"/>
          <p:cNvSpPr txBox="1">
            <a:spLocks noGrp="1"/>
          </p:cNvSpPr>
          <p:nvPr>
            <p:ph type="title"/>
          </p:nvPr>
        </p:nvSpPr>
        <p:spPr>
          <a:xfrm>
            <a:off x="1297112" y="5166425"/>
            <a:ext cx="20815301" cy="2984501"/>
          </a:xfrm>
          <a:prstGeom prst="rect">
            <a:avLst/>
          </a:prstGeom>
        </p:spPr>
        <p:txBody>
          <a:bodyPr/>
          <a:lstStyle/>
          <a:p>
            <a:pPr algn="l">
              <a:defRPr b="1">
                <a:solidFill>
                  <a:srgbClr val="F3EB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Our</a:t>
            </a:r>
            <a:r>
              <a:t> </a:t>
            </a:r>
            <a:r>
              <a:rPr>
                <a:solidFill>
                  <a:srgbClr val="FFFFFF"/>
                </a:solidFill>
              </a:rPr>
              <a:t>Solution</a:t>
            </a:r>
          </a:p>
        </p:txBody>
      </p:sp>
      <p:pic>
        <p:nvPicPr>
          <p:cNvPr id="164" name="Frame 2.png" descr="Frame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504" y="3461035"/>
            <a:ext cx="6743130" cy="6743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arget Audience"/>
          <p:cNvSpPr txBox="1">
            <a:spLocks noGrp="1"/>
          </p:cNvSpPr>
          <p:nvPr>
            <p:ph type="title"/>
          </p:nvPr>
        </p:nvSpPr>
        <p:spPr>
          <a:xfrm>
            <a:off x="-4250654" y="3437702"/>
            <a:ext cx="20815301" cy="2984501"/>
          </a:xfrm>
          <a:prstGeom prst="rect">
            <a:avLst/>
          </a:prstGeom>
        </p:spPr>
        <p:txBody>
          <a:bodyPr/>
          <a:lstStyle>
            <a:lvl1pPr>
              <a:defRPr sz="10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Target Audience</a:t>
            </a:r>
          </a:p>
        </p:txBody>
      </p:sp>
      <p:sp>
        <p:nvSpPr>
          <p:cNvPr id="167" name="Busy commuters who have to travel to and fro everyday…"/>
          <p:cNvSpPr txBox="1"/>
          <p:nvPr/>
        </p:nvSpPr>
        <p:spPr>
          <a:xfrm>
            <a:off x="1111868" y="7078070"/>
            <a:ext cx="22160264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 Busy commuters who have to travel to and fro everyday</a:t>
            </a:r>
          </a:p>
          <a:p>
            <a:pPr marL="228600" indent="-228600">
              <a:buSzPct val="100000"/>
              <a:buChar char="•"/>
            </a:pPr>
            <a:r>
              <a:t> People who are in a rush and need to make a quick and cost-sensitive decisions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Custom</PresentationFormat>
  <Paragraphs>37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Helvetica Neue</vt:lpstr>
      <vt:lpstr>Helvetica</vt:lpstr>
      <vt:lpstr>Helvetica Light</vt:lpstr>
      <vt:lpstr>Gradient</vt:lpstr>
      <vt:lpstr>PowerPoint Presentation</vt:lpstr>
      <vt:lpstr>Backstory</vt:lpstr>
      <vt:lpstr>PowerPoint Presentation</vt:lpstr>
      <vt:lpstr>PowerPoint Presentation</vt:lpstr>
      <vt:lpstr>PowerPoint Presentation</vt:lpstr>
      <vt:lpstr>Concept</vt:lpstr>
      <vt:lpstr>Concept</vt:lpstr>
      <vt:lpstr>Our Solution</vt:lpstr>
      <vt:lpstr>Target Audience</vt:lpstr>
      <vt:lpstr>PowerPoint Presentation</vt:lpstr>
      <vt:lpstr>Efficient And Simple</vt:lpstr>
      <vt:lpstr>Application Live 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LEE YEE SHYAN SHANNA</cp:lastModifiedBy>
  <cp:revision>1</cp:revision>
  <dcterms:modified xsi:type="dcterms:W3CDTF">2025-08-05T02:27:03Z</dcterms:modified>
</cp:coreProperties>
</file>